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7" autoAdjust="0"/>
    <p:restoredTop sz="94660" autoAdjust="0"/>
  </p:normalViewPr>
  <p:slideViewPr>
    <p:cSldViewPr snapToGrid="0">
      <p:cViewPr>
        <p:scale>
          <a:sx n="76" d="100"/>
          <a:sy n="76" d="100"/>
        </p:scale>
        <p:origin x="-90" y="-11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7DA8B13B-2218-4191-B521-98A437F405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="" xmlns:a16="http://schemas.microsoft.com/office/drawing/2014/main" id="{D58C2C36-D6E9-4505-B271-915A0A80CD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68826554-8322-4144-B867-5471C83B5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732E-F092-4C98-B33B-4193F83A051C}" type="datetimeFigureOut">
              <a:rPr lang="hu-HU" smtClean="0"/>
              <a:t>2018.03.05.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1AD49EA8-AB4F-4AE7-BD3B-61DADA017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5E9E8EF1-28A6-4320-B190-3013CF765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EEBA-E60F-4AB7-AE65-229B99865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8164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A5EBC0C1-D936-499D-9245-7B0AEE024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="" xmlns:a16="http://schemas.microsoft.com/office/drawing/2014/main" id="{F73617F3-819B-4BD0-A28F-122A03D1FA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99C246FD-92A2-4DBA-A491-4F3C8D29F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732E-F092-4C98-B33B-4193F83A051C}" type="datetimeFigureOut">
              <a:rPr lang="hu-HU" smtClean="0"/>
              <a:t>2018.03.05.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7F91F73D-268C-43C7-9878-C5CC4A7CA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74F339FB-8A44-41AB-BAE9-59B84D39E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EEBA-E60F-4AB7-AE65-229B99865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9596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="" xmlns:a16="http://schemas.microsoft.com/office/drawing/2014/main" id="{6F5E6732-7CFA-4AD5-A772-963DD5B69B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="" xmlns:a16="http://schemas.microsoft.com/office/drawing/2014/main" id="{2087ACB0-1DAA-4C97-AAE0-D4D8C0F54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90E8A51D-D5D2-471D-9EDA-77761D87D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732E-F092-4C98-B33B-4193F83A051C}" type="datetimeFigureOut">
              <a:rPr lang="hu-HU" smtClean="0"/>
              <a:t>2018.03.05.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18AD9B02-F17A-4989-BFC7-CC6E84D3A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96B98752-78EA-453E-9970-0FB4A37C2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EEBA-E60F-4AB7-AE65-229B99865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8884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Pr>
        <a:gradFill flip="none" rotWithShape="1">
          <a:gsLst>
            <a:gs pos="0">
              <a:srgbClr val="FF0000"/>
            </a:gs>
            <a:gs pos="52000">
              <a:schemeClr val="bg1"/>
            </a:gs>
            <a:gs pos="100000">
              <a:schemeClr val="accent6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51DA1C32-17ED-427D-888D-532E056B4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99EA1366-E5DC-4769-92DD-D6C7B06EA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05623D61-1FCE-4F1A-B18F-5379894EA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732E-F092-4C98-B33B-4193F83A051C}" type="datetimeFigureOut">
              <a:rPr lang="hu-HU" smtClean="0"/>
              <a:t>2018.03.05.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25278AC4-7020-4529-91A0-75CC271A5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4D1DCCC1-308D-4320-9B66-F041EB51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EEBA-E60F-4AB7-AE65-229B99865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0339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E8181504-D1CC-4401-8487-BDBD9860B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22037843-A29A-4971-BE63-D85B9483A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D9A8CFC2-686B-467B-A0FC-4E0DD65A9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732E-F092-4C98-B33B-4193F83A051C}" type="datetimeFigureOut">
              <a:rPr lang="hu-HU" smtClean="0"/>
              <a:t>2018.03.05.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4DF61372-CBB1-4269-BA91-E630855F2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1F772C95-9F4B-417C-9B48-6C89D8828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EEBA-E60F-4AB7-AE65-229B99865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255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CD8F8231-0078-49F5-8B95-2C44D8B04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F482EBF3-1F9B-40FB-873D-4CDE3AF28C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="" xmlns:a16="http://schemas.microsoft.com/office/drawing/2014/main" id="{7F1E2525-C6CB-43A9-80ED-41BBC4BC2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="" xmlns:a16="http://schemas.microsoft.com/office/drawing/2014/main" id="{ADFD61C9-CC11-40DF-AD13-A1CDC2A24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732E-F092-4C98-B33B-4193F83A051C}" type="datetimeFigureOut">
              <a:rPr lang="hu-HU" smtClean="0"/>
              <a:t>2018.03.05.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="" xmlns:a16="http://schemas.microsoft.com/office/drawing/2014/main" id="{84E59E61-63F2-4833-8270-2DD64553D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2F00B76E-0098-43F3-B26E-980EA6204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EEBA-E60F-4AB7-AE65-229B99865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558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C996957B-B8A1-4E34-A5F8-3ACF9255F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1044A444-1EB2-42BC-A2AD-E868C4A65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="" xmlns:a16="http://schemas.microsoft.com/office/drawing/2014/main" id="{BF87D0F0-5112-42B3-9291-49699BABC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="" xmlns:a16="http://schemas.microsoft.com/office/drawing/2014/main" id="{6E5094D8-F179-4127-B65F-4E7E34BD8F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="" xmlns:a16="http://schemas.microsoft.com/office/drawing/2014/main" id="{E49B6A18-8E6D-4F6F-9745-729777E6CD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="" xmlns:a16="http://schemas.microsoft.com/office/drawing/2014/main" id="{7E4BADDF-F1CE-4039-8FB1-82291B7BE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732E-F092-4C98-B33B-4193F83A051C}" type="datetimeFigureOut">
              <a:rPr lang="hu-HU" smtClean="0"/>
              <a:t>2018.03.05.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="" xmlns:a16="http://schemas.microsoft.com/office/drawing/2014/main" id="{69978887-0566-452B-A6DC-F4E126FE0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="" xmlns:a16="http://schemas.microsoft.com/office/drawing/2014/main" id="{6A6772D0-9A0C-47AB-98ED-6B8167E7F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EEBA-E60F-4AB7-AE65-229B99865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7633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597C0C59-FD25-49A3-B853-383ADB8BD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="" xmlns:a16="http://schemas.microsoft.com/office/drawing/2014/main" id="{25518EB1-F70A-4452-B104-E780BD42A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732E-F092-4C98-B33B-4193F83A051C}" type="datetimeFigureOut">
              <a:rPr lang="hu-HU" smtClean="0"/>
              <a:t>2018.03.05.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="" xmlns:a16="http://schemas.microsoft.com/office/drawing/2014/main" id="{27F49D25-EEBB-4454-BB7A-4DCD2E568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="" xmlns:a16="http://schemas.microsoft.com/office/drawing/2014/main" id="{685725D7-15FF-4D53-AD0C-B4CA6FC0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EEBA-E60F-4AB7-AE65-229B99865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7119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="" xmlns:a16="http://schemas.microsoft.com/office/drawing/2014/main" id="{7B03FF2C-B55B-455B-ADE1-1A5BD7717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732E-F092-4C98-B33B-4193F83A051C}" type="datetimeFigureOut">
              <a:rPr lang="hu-HU" smtClean="0"/>
              <a:t>2018.03.05.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="" xmlns:a16="http://schemas.microsoft.com/office/drawing/2014/main" id="{DDC8CC54-06AD-44D3-BE61-7B485C0C7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CE279638-C07E-4490-84B1-77AD6267B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EEBA-E60F-4AB7-AE65-229B99865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102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FF83FE9C-3682-4F1D-93E4-187E7CA02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C3130384-2A92-48DD-84BD-277DA7DE6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="" xmlns:a16="http://schemas.microsoft.com/office/drawing/2014/main" id="{509AD885-A7B3-4424-8E75-5A9677A3C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="" xmlns:a16="http://schemas.microsoft.com/office/drawing/2014/main" id="{C021E3C7-FFE8-420F-99FC-D9443802A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732E-F092-4C98-B33B-4193F83A051C}" type="datetimeFigureOut">
              <a:rPr lang="hu-HU" smtClean="0"/>
              <a:t>2018.03.05.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="" xmlns:a16="http://schemas.microsoft.com/office/drawing/2014/main" id="{E148FF67-DA89-46FD-8DA4-21E9AB01B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2243E02F-7CFC-4C9A-94D8-7F40C3863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EEBA-E60F-4AB7-AE65-229B99865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8305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21349A3B-6DE1-4201-B9F5-0FFBA99C6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="" xmlns:a16="http://schemas.microsoft.com/office/drawing/2014/main" id="{66929062-3058-491E-B70E-D295E9AD60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="" xmlns:a16="http://schemas.microsoft.com/office/drawing/2014/main" id="{52CC0FF6-9A41-4871-A1C4-B48D35607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="" xmlns:a16="http://schemas.microsoft.com/office/drawing/2014/main" id="{61572476-DA6F-4D40-A890-31C96DD36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732E-F092-4C98-B33B-4193F83A051C}" type="datetimeFigureOut">
              <a:rPr lang="hu-HU" smtClean="0"/>
              <a:t>2018.03.05.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="" xmlns:a16="http://schemas.microsoft.com/office/drawing/2014/main" id="{EDE406D8-C8CA-47A0-A869-00D6065F1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57947DA1-0A8A-49EF-B5D9-517F37B1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EEBA-E60F-4AB7-AE65-229B99865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1764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1000">
              <a:schemeClr val="bg1"/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="" xmlns:a16="http://schemas.microsoft.com/office/drawing/2014/main" id="{44FE8FEE-4406-4BB6-8D32-774F7F8F2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8EF9E9BF-78AA-42AA-85C1-375C9B184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85B8C884-C693-424F-A9A2-3DBE934881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B732E-F092-4C98-B33B-4193F83A051C}" type="datetimeFigureOut">
              <a:rPr lang="hu-HU" smtClean="0"/>
              <a:t>2018.03.05.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86734C27-8258-41B8-8FCB-4BD08EA56E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4FD17F3D-D03A-4BE5-AD56-386B28A15A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DEEBA-E60F-4AB7-AE65-229B99865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1130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9688D761-ECC1-47D0-B9F4-F973496EDC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/>
              <a:t>Hungary</a:t>
            </a:r>
          </a:p>
        </p:txBody>
      </p:sp>
      <p:sp>
        <p:nvSpPr>
          <p:cNvPr id="3" name="Alcím 2">
            <a:extLst>
              <a:ext uri="{FF2B5EF4-FFF2-40B4-BE49-F238E27FC236}">
                <a16:creationId xmlns="" xmlns:a16="http://schemas.microsoft.com/office/drawing/2014/main" id="{C757A715-6F94-4200-8DC6-81E479D9D9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34921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CD5F247C-41A6-4B0B-A4D7-7D698D457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Information</a:t>
            </a:r>
            <a:endParaRPr lang="en-GB" b="1" dirty="0"/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547A3884-ABFA-4BE2-88D0-C81C1225B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Hungary is a small country in Europe</a:t>
            </a:r>
            <a:r>
              <a:rPr lang="hu-HU" dirty="0"/>
              <a:t>, and </a:t>
            </a:r>
            <a:r>
              <a:rPr lang="en-GB" dirty="0"/>
              <a:t>the capital city </a:t>
            </a:r>
            <a:r>
              <a:rPr lang="hu-HU" dirty="0"/>
              <a:t>is Budapest.</a:t>
            </a:r>
          </a:p>
          <a:p>
            <a:pPr marL="0" indent="0">
              <a:buNone/>
            </a:pPr>
            <a:r>
              <a:rPr lang="hu-HU" dirty="0"/>
              <a:t>   </a:t>
            </a:r>
            <a:r>
              <a:rPr lang="en-GB" dirty="0"/>
              <a:t>Latitudes</a:t>
            </a:r>
            <a:r>
              <a:rPr lang="hu-HU" dirty="0"/>
              <a:t>: </a:t>
            </a:r>
            <a:r>
              <a:rPr lang="en-GB" sz="2400" dirty="0"/>
              <a:t>North latitude </a:t>
            </a:r>
            <a:r>
              <a:rPr lang="hu-HU" sz="2400" dirty="0"/>
              <a:t>– 47.16 ,</a:t>
            </a:r>
            <a:r>
              <a:rPr lang="hu-HU" dirty="0"/>
              <a:t> </a:t>
            </a:r>
            <a:r>
              <a:rPr lang="en-GB" sz="2400" dirty="0"/>
              <a:t>East longitude </a:t>
            </a:r>
            <a:r>
              <a:rPr lang="hu-HU" sz="2400" dirty="0"/>
              <a:t>– 19.5</a:t>
            </a:r>
            <a:endParaRPr lang="en-GB" sz="2400" dirty="0"/>
          </a:p>
          <a:p>
            <a:r>
              <a:rPr lang="en-GB" dirty="0"/>
              <a:t>Our biggest river is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en-GB" dirty="0" smtClean="0"/>
              <a:t>D</a:t>
            </a:r>
            <a:r>
              <a:rPr lang="hu-HU" dirty="0" err="1"/>
              <a:t>anube</a:t>
            </a:r>
            <a:r>
              <a:rPr lang="en-GB" dirty="0"/>
              <a:t>, </a:t>
            </a:r>
            <a:r>
              <a:rPr lang="en-US" dirty="0"/>
              <a:t>which is going through 10 countries</a:t>
            </a:r>
            <a:r>
              <a:rPr lang="hu-HU" dirty="0"/>
              <a:t> and </a:t>
            </a:r>
            <a:r>
              <a:rPr lang="en-GB" dirty="0"/>
              <a:t>it’s 2850 km long.</a:t>
            </a:r>
            <a:r>
              <a:rPr lang="hu-HU" dirty="0"/>
              <a:t> </a:t>
            </a:r>
          </a:p>
          <a:p>
            <a:r>
              <a:rPr lang="en-GB" dirty="0"/>
              <a:t>Tisza is the second longest river in our country, but it is much shorter than the D</a:t>
            </a:r>
            <a:r>
              <a:rPr lang="hu-HU" dirty="0" err="1"/>
              <a:t>anube</a:t>
            </a:r>
            <a:r>
              <a:rPr lang="en-GB" dirty="0"/>
              <a:t>. It is just 962 km.</a:t>
            </a:r>
          </a:p>
          <a:p>
            <a:r>
              <a:rPr lang="en-GB" dirty="0"/>
              <a:t>Hungary’s highest point is </a:t>
            </a:r>
            <a:r>
              <a:rPr lang="en-GB" dirty="0" err="1"/>
              <a:t>Kékes</a:t>
            </a:r>
            <a:r>
              <a:rPr lang="en-GB" dirty="0"/>
              <a:t>, which is 1014 m .</a:t>
            </a:r>
          </a:p>
          <a:p>
            <a:r>
              <a:rPr lang="en-GB" dirty="0"/>
              <a:t>We have the biggest lake in Central Europe. Lake Balaton is 78 km long, 13-14 km breadth, and 600 km</a:t>
            </a:r>
            <a:r>
              <a:rPr lang="en-GB" baseline="30000" dirty="0"/>
              <a:t>2</a:t>
            </a:r>
            <a:r>
              <a:rPr lang="hu-HU" dirty="0"/>
              <a:t>.</a:t>
            </a:r>
            <a:endParaRPr lang="en-GB" baseline="30000" dirty="0"/>
          </a:p>
        </p:txBody>
      </p:sp>
    </p:spTree>
    <p:extLst>
      <p:ext uri="{BB962C8B-B14F-4D97-AF65-F5344CB8AC3E}">
        <p14:creationId xmlns:p14="http://schemas.microsoft.com/office/powerpoint/2010/main" val="4059662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5603BE62-BF9B-4AF4-987C-71E062BF1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Europe </a:t>
            </a:r>
            <a:r>
              <a:rPr lang="en-GB" b="1" dirty="0"/>
              <a:t>on world </a:t>
            </a:r>
            <a:r>
              <a:rPr lang="hu-HU" b="1" dirty="0"/>
              <a:t>map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="" xmlns:a16="http://schemas.microsoft.com/office/drawing/2014/main" id="{4A8AA54A-FDB1-48B0-937D-6CF65B2435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8542" y="1825625"/>
            <a:ext cx="867491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57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F23674F8-D30E-41B8-8F1A-0371B9A96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Hungary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="" xmlns:a16="http://schemas.microsoft.com/office/drawing/2014/main" id="{9D023C22-F45B-450D-AEB2-DA64633002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8085" y="1690688"/>
            <a:ext cx="6695829" cy="487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265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65019574-1356-468F-B87F-374DF13D2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Budapest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="" xmlns:a16="http://schemas.microsoft.com/office/drawing/2014/main" id="{28A100C8-5D83-4B57-8926-B38884F982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4054" y="2462475"/>
            <a:ext cx="4741946" cy="3439492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="" xmlns:a16="http://schemas.microsoft.com/office/drawing/2014/main" id="{C4BD3AE0-814E-4369-A208-A51951223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462475"/>
            <a:ext cx="4832058" cy="343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60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FFDEAA94-40D0-4A2D-891F-D4B3C4377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Tisza and </a:t>
            </a:r>
            <a:r>
              <a:rPr lang="en-GB" b="1" dirty="0"/>
              <a:t>Danube</a:t>
            </a:r>
            <a:r>
              <a:rPr lang="hu-HU" b="1" dirty="0"/>
              <a:t> in Hungary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="" xmlns:a16="http://schemas.microsoft.com/office/drawing/2014/main" id="{BB2E6631-123C-4102-875E-C8E6E87B3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651489"/>
            <a:ext cx="5627064" cy="28800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="" xmlns:a16="http://schemas.microsoft.com/office/drawing/2014/main" id="{AF852D53-5C11-45A1-967A-B4AD28080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305" y="2651489"/>
            <a:ext cx="4677495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31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E1C9CDB5-443F-43B8-94F7-C841BE4CC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Balaton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="" xmlns:a16="http://schemas.microsoft.com/office/drawing/2014/main" id="{C079D0FE-E968-4961-BD79-ED14F99EE7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596" y="2317641"/>
            <a:ext cx="5407404" cy="3559874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="" xmlns:a16="http://schemas.microsoft.com/office/drawing/2014/main" id="{6770B5FF-0C53-4C72-A6DF-A3CD8787D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17641"/>
            <a:ext cx="5565309" cy="355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39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0AB72273-DFC3-42F7-A10D-76C809878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Kékes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="" xmlns:a16="http://schemas.microsoft.com/office/drawing/2014/main" id="{2D9439C3-F456-4555-84C4-8D59A87761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461868"/>
            <a:ext cx="5159928" cy="2898695"/>
          </a:xfrm>
          <a:prstGeom prst="rect">
            <a:avLst/>
          </a:prstGeom>
        </p:spPr>
      </p:pic>
      <p:sp>
        <p:nvSpPr>
          <p:cNvPr id="6" name="Ellipszis 5">
            <a:extLst>
              <a:ext uri="{FF2B5EF4-FFF2-40B4-BE49-F238E27FC236}">
                <a16:creationId xmlns="" xmlns:a16="http://schemas.microsoft.com/office/drawing/2014/main" id="{E8ED108C-2074-47E3-AE3C-E3D084BB8784}"/>
              </a:ext>
            </a:extLst>
          </p:cNvPr>
          <p:cNvSpPr/>
          <p:nvPr/>
        </p:nvSpPr>
        <p:spPr>
          <a:xfrm>
            <a:off x="3624044" y="2952925"/>
            <a:ext cx="427838" cy="4278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Kép 6">
            <a:extLst>
              <a:ext uri="{FF2B5EF4-FFF2-40B4-BE49-F238E27FC236}">
                <a16:creationId xmlns="" xmlns:a16="http://schemas.microsoft.com/office/drawing/2014/main" id="{8C26406A-2802-4CB7-9FB0-35FC16465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127" y="2461868"/>
            <a:ext cx="4983061" cy="289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62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123</Words>
  <Application>Microsoft Office PowerPoint</Application>
  <PresentationFormat>Custom</PresentationFormat>
  <Paragraphs>14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Office-téma</vt:lpstr>
      <vt:lpstr>Hungary</vt:lpstr>
      <vt:lpstr>Information</vt:lpstr>
      <vt:lpstr>Europe on world map</vt:lpstr>
      <vt:lpstr>Hungary</vt:lpstr>
      <vt:lpstr>Budapest</vt:lpstr>
      <vt:lpstr>Tisza and Danube in Hungary</vt:lpstr>
      <vt:lpstr>Balaton</vt:lpstr>
      <vt:lpstr>Kékes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Hungary</dc:title>
  <dc:creator>Apa</dc:creator>
  <cp:lastModifiedBy>Pápai</cp:lastModifiedBy>
  <cp:revision>8</cp:revision>
  <dcterms:created xsi:type="dcterms:W3CDTF">2018-02-13T15:23:59Z</dcterms:created>
  <dcterms:modified xsi:type="dcterms:W3CDTF">2018-03-05T12:56:34Z</dcterms:modified>
</cp:coreProperties>
</file>