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58" r:id="rId4"/>
    <p:sldId id="259" r:id="rId5"/>
    <p:sldId id="257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8A858-F2A3-47E1-ACDA-13BE1C319D48}" type="datetimeFigureOut">
              <a:rPr lang="hu-HU" smtClean="0"/>
              <a:t>2018.11.12.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0F17B-3B9F-492B-8DDA-74AF9D863D3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25BE4-3AAD-4E6B-B07D-88D4EB08AA83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326528-3B34-4435-9F0A-457921D7974A}" type="datetimeFigureOut">
              <a:rPr lang="hu-HU" smtClean="0"/>
              <a:t>2018.11.12.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47706F-8D60-4BDC-BD86-3B0CACC49E3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6528-3B34-4435-9F0A-457921D7974A}" type="datetimeFigureOut">
              <a:rPr lang="hu-HU" smtClean="0"/>
              <a:t>2018.11.12.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706F-8D60-4BDC-BD86-3B0CACC49E3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6528-3B34-4435-9F0A-457921D7974A}" type="datetimeFigureOut">
              <a:rPr lang="hu-HU" smtClean="0"/>
              <a:t>2018.11.12.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706F-8D60-4BDC-BD86-3B0CACC49E3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326528-3B34-4435-9F0A-457921D7974A}" type="datetimeFigureOut">
              <a:rPr lang="hu-HU" smtClean="0"/>
              <a:t>2018.11.12.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47706F-8D60-4BDC-BD86-3B0CACC49E3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326528-3B34-4435-9F0A-457921D7974A}" type="datetimeFigureOut">
              <a:rPr lang="hu-HU" smtClean="0"/>
              <a:t>2018.11.12.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47706F-8D60-4BDC-BD86-3B0CACC49E3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6528-3B34-4435-9F0A-457921D7974A}" type="datetimeFigureOut">
              <a:rPr lang="hu-HU" smtClean="0"/>
              <a:t>2018.11.12.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706F-8D60-4BDC-BD86-3B0CACC49E3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6528-3B34-4435-9F0A-457921D7974A}" type="datetimeFigureOut">
              <a:rPr lang="hu-HU" smtClean="0"/>
              <a:t>2018.11.12.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706F-8D60-4BDC-BD86-3B0CACC49E34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326528-3B34-4435-9F0A-457921D7974A}" type="datetimeFigureOut">
              <a:rPr lang="hu-HU" smtClean="0"/>
              <a:t>2018.11.12.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47706F-8D60-4BDC-BD86-3B0CACC49E3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6528-3B34-4435-9F0A-457921D7974A}" type="datetimeFigureOut">
              <a:rPr lang="hu-HU" smtClean="0"/>
              <a:t>2018.11.12.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706F-8D60-4BDC-BD86-3B0CACC49E3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326528-3B34-4435-9F0A-457921D7974A}" type="datetimeFigureOut">
              <a:rPr lang="hu-HU" smtClean="0"/>
              <a:t>2018.11.12.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47706F-8D60-4BDC-BD86-3B0CACC49E34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326528-3B34-4435-9F0A-457921D7974A}" type="datetimeFigureOut">
              <a:rPr lang="hu-HU" smtClean="0"/>
              <a:t>2018.11.12.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47706F-8D60-4BDC-BD86-3B0CACC49E34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326528-3B34-4435-9F0A-457921D7974A}" type="datetimeFigureOut">
              <a:rPr lang="hu-HU" smtClean="0"/>
              <a:t>2018.11.12.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47706F-8D60-4BDC-BD86-3B0CACC49E3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://www.arpadgimnazium.hu/erasmus-plus/" TargetMode="External"/><Relationship Id="rId2" Type="http://schemas.openxmlformats.org/officeDocument/2006/relationships/hyperlink" Target="https://www.google.com/maps/d/embed?mid=1YFdnNhxqwbhUolcsBOg1NF5Vi5PTbov1&amp;ll=39.03940799780215%2C-9.086419149999983&amp;z=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meio.center/en/meio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hyperlink" Target="https://www.google.com/ma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Creating a multimedia track with Google My Maps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lesson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10.b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Outdoor</a:t>
            </a:r>
            <a:r>
              <a:rPr lang="hu-HU" dirty="0" smtClean="0"/>
              <a:t> </a:t>
            </a:r>
            <a:r>
              <a:rPr lang="hu-HU" dirty="0" err="1" smtClean="0"/>
              <a:t>activities</a:t>
            </a:r>
            <a:r>
              <a:rPr lang="hu-HU" dirty="0" smtClean="0"/>
              <a:t> and </a:t>
            </a:r>
            <a:r>
              <a:rPr lang="hu-HU" dirty="0" err="1" smtClean="0"/>
              <a:t>mapping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stem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519008"/>
            <a:ext cx="9144000" cy="43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MEI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71612"/>
            <a:ext cx="1571625" cy="476250"/>
          </a:xfrm>
          <a:prstGeom prst="rect">
            <a:avLst/>
          </a:prstGeom>
          <a:noFill/>
        </p:spPr>
      </p:pic>
      <p:pic>
        <p:nvPicPr>
          <p:cNvPr id="1030" name="Picture 6" descr="Image result for árpád gimnázium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285860"/>
            <a:ext cx="838200" cy="1143001"/>
          </a:xfrm>
          <a:prstGeom prst="rect">
            <a:avLst/>
          </a:prstGeom>
          <a:noFill/>
        </p:spPr>
      </p:pic>
      <p:pic>
        <p:nvPicPr>
          <p:cNvPr id="8" name="Picture 6" descr="Image result for erasmus+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1571612"/>
            <a:ext cx="3978682" cy="809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29684" cy="714380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Mapping</a:t>
            </a:r>
            <a:r>
              <a:rPr lang="hu-HU" dirty="0" smtClean="0"/>
              <a:t> </a:t>
            </a:r>
            <a:r>
              <a:rPr lang="hu-HU" dirty="0" err="1" smtClean="0"/>
              <a:t>Tools</a:t>
            </a:r>
            <a:endParaRPr lang="hu-HU" dirty="0"/>
          </a:p>
        </p:txBody>
      </p:sp>
      <p:pic>
        <p:nvPicPr>
          <p:cNvPr id="28674" name="Picture 2" descr="http://meio.center/erasmus/img/mapcours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2143140" cy="1700226"/>
          </a:xfrm>
          <a:prstGeom prst="rect">
            <a:avLst/>
          </a:prstGeom>
          <a:noFill/>
        </p:spPr>
      </p:pic>
      <p:pic>
        <p:nvPicPr>
          <p:cNvPr id="5" name="Picture 12" descr="Image result for google earth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429132"/>
            <a:ext cx="1786816" cy="847714"/>
          </a:xfrm>
          <a:prstGeom prst="rect">
            <a:avLst/>
          </a:prstGeom>
          <a:noFill/>
        </p:spPr>
      </p:pic>
      <p:sp>
        <p:nvSpPr>
          <p:cNvPr id="28676" name="AutoShape 4" descr="Image result for google my map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8678" name="AutoShape 6" descr="Image result for google my map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8680" name="Picture 8" descr="Image result for google my maps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857496"/>
            <a:ext cx="1071570" cy="1071570"/>
          </a:xfrm>
          <a:prstGeom prst="rect">
            <a:avLst/>
          </a:prstGeom>
          <a:noFill/>
        </p:spPr>
      </p:pic>
      <p:pic>
        <p:nvPicPr>
          <p:cNvPr id="28682" name="Picture 10" descr="Image result for mapin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357298"/>
            <a:ext cx="2286016" cy="1116219"/>
          </a:xfrm>
          <a:prstGeom prst="rect">
            <a:avLst/>
          </a:prstGeom>
          <a:noFill/>
        </p:spPr>
      </p:pic>
      <p:cxnSp>
        <p:nvCxnSpPr>
          <p:cNvPr id="11" name="Egyenes összekötő nyíllal 10"/>
          <p:cNvCxnSpPr/>
          <p:nvPr/>
        </p:nvCxnSpPr>
        <p:spPr>
          <a:xfrm flipV="1">
            <a:off x="2786050" y="1714488"/>
            <a:ext cx="221457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786050" y="3071810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2786050" y="3286124"/>
            <a:ext cx="150019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google maps 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5286388"/>
            <a:ext cx="1285883" cy="1303458"/>
          </a:xfrm>
          <a:prstGeom prst="rect">
            <a:avLst/>
          </a:prstGeom>
          <a:noFill/>
        </p:spPr>
      </p:pic>
      <p:cxnSp>
        <p:nvCxnSpPr>
          <p:cNvPr id="18" name="Egyenes összekötő nyíllal 17"/>
          <p:cNvCxnSpPr>
            <a:endCxn id="3" idx="0"/>
          </p:cNvCxnSpPr>
          <p:nvPr/>
        </p:nvCxnSpPr>
        <p:spPr>
          <a:xfrm rot="5400000">
            <a:off x="1178695" y="4107661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28596" y="2428868"/>
            <a:ext cx="7467600" cy="3616456"/>
          </a:xfrm>
        </p:spPr>
        <p:txBody>
          <a:bodyPr/>
          <a:lstStyle/>
          <a:p>
            <a:r>
              <a:rPr lang="en-US" dirty="0" smtClean="0"/>
              <a:t>You need internet connection to use it. </a:t>
            </a:r>
          </a:p>
          <a:p>
            <a:r>
              <a:rPr lang="en-US" dirty="0" smtClean="0"/>
              <a:t>Computer or mobile</a:t>
            </a:r>
          </a:p>
          <a:p>
            <a:r>
              <a:rPr lang="en-US" dirty="0" smtClean="0"/>
              <a:t>Easy to find a place</a:t>
            </a:r>
          </a:p>
          <a:p>
            <a:r>
              <a:rPr lang="en-US" dirty="0" smtClean="0"/>
              <a:t>Information about places: opening hours, likes …</a:t>
            </a:r>
          </a:p>
          <a:p>
            <a:r>
              <a:rPr lang="en-US" dirty="0" smtClean="0"/>
              <a:t>POIs: shops, restaurants </a:t>
            </a:r>
            <a:r>
              <a:rPr lang="en-US" dirty="0" err="1" smtClean="0"/>
              <a:t>neerby</a:t>
            </a:r>
            <a:endParaRPr lang="en-US" dirty="0" smtClean="0"/>
          </a:p>
          <a:p>
            <a:r>
              <a:rPr lang="en-US" dirty="0" smtClean="0"/>
              <a:t>Route planning</a:t>
            </a:r>
          </a:p>
          <a:p>
            <a:r>
              <a:rPr lang="en-US" dirty="0" smtClean="0"/>
              <a:t>Real time </a:t>
            </a:r>
            <a:r>
              <a:rPr lang="en-US" dirty="0" err="1" smtClean="0"/>
              <a:t>trafic</a:t>
            </a:r>
            <a:r>
              <a:rPr lang="en-US" dirty="0" smtClean="0"/>
              <a:t> information </a:t>
            </a:r>
          </a:p>
          <a:p>
            <a:r>
              <a:rPr lang="en-US" dirty="0" smtClean="0"/>
              <a:t>Timetables of public transport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0726" name="Picture 6" descr="Image result for googlemap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200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Steps to create a map </a:t>
            </a:r>
            <a:r>
              <a:rPr lang="hu-HU" dirty="0" err="1" smtClean="0"/>
              <a:t>with</a:t>
            </a:r>
            <a:r>
              <a:rPr lang="en-US" dirty="0" smtClean="0"/>
              <a:t> </a:t>
            </a:r>
            <a:r>
              <a:rPr lang="en-US" dirty="0" err="1" smtClean="0"/>
              <a:t>googl</a:t>
            </a:r>
            <a:r>
              <a:rPr lang="hu-HU" dirty="0" smtClean="0"/>
              <a:t>e</a:t>
            </a:r>
            <a:r>
              <a:rPr lang="en-US" dirty="0" smtClean="0"/>
              <a:t> my 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Enter your </a:t>
            </a:r>
            <a:r>
              <a:rPr lang="en-US" dirty="0" err="1" smtClean="0"/>
              <a:t>google</a:t>
            </a:r>
            <a:r>
              <a:rPr lang="en-US" dirty="0" smtClean="0"/>
              <a:t> account / </a:t>
            </a:r>
            <a:r>
              <a:rPr lang="en-US" dirty="0" err="1" smtClean="0"/>
              <a:t>gmail</a:t>
            </a:r>
            <a:r>
              <a:rPr lang="en-US" dirty="0" smtClean="0"/>
              <a:t> </a:t>
            </a:r>
          </a:p>
          <a:p>
            <a:r>
              <a:rPr lang="en-US" dirty="0" smtClean="0"/>
              <a:t>Click on the 9 dots</a:t>
            </a:r>
          </a:p>
          <a:p>
            <a:r>
              <a:rPr lang="en-US" dirty="0" smtClean="0"/>
              <a:t>Click on the drive icon</a:t>
            </a:r>
          </a:p>
          <a:p>
            <a:r>
              <a:rPr lang="en-US" dirty="0" smtClean="0"/>
              <a:t>Click on the new icon </a:t>
            </a:r>
          </a:p>
          <a:p>
            <a:r>
              <a:rPr lang="en-US" dirty="0" smtClean="0"/>
              <a:t>Click on More </a:t>
            </a:r>
          </a:p>
          <a:p>
            <a:r>
              <a:rPr lang="en-US" dirty="0" smtClean="0"/>
              <a:t>Choose Google My Maps</a:t>
            </a:r>
          </a:p>
          <a:p>
            <a:endParaRPr lang="hu-HU" dirty="0" smtClean="0"/>
          </a:p>
          <a:p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lum contrast="26000"/>
          </a:blip>
          <a:srcRect/>
          <a:stretch>
            <a:fillRect/>
          </a:stretch>
        </p:blipFill>
        <p:spPr bwMode="auto">
          <a:xfrm>
            <a:off x="6588494" y="1643050"/>
            <a:ext cx="255550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7858148" y="1643050"/>
            <a:ext cx="571504" cy="42862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8215338" y="3071810"/>
            <a:ext cx="785818" cy="92869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643050"/>
            <a:ext cx="1485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14620"/>
            <a:ext cx="1657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0" y="1214422"/>
            <a:ext cx="3524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572008"/>
            <a:ext cx="2971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Steps to create a map in </a:t>
            </a:r>
            <a:r>
              <a:rPr lang="en-US" dirty="0" err="1" smtClean="0"/>
              <a:t>googly</a:t>
            </a:r>
            <a:r>
              <a:rPr lang="en-US" dirty="0" smtClean="0"/>
              <a:t> my 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Name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map</a:t>
            </a:r>
          </a:p>
          <a:p>
            <a:r>
              <a:rPr lang="hu-HU" dirty="0" err="1" smtClean="0"/>
              <a:t>Choose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satelite</a:t>
            </a:r>
            <a:r>
              <a:rPr lang="hu-HU" dirty="0" smtClean="0"/>
              <a:t> map</a:t>
            </a:r>
          </a:p>
          <a:p>
            <a:r>
              <a:rPr lang="hu-HU" dirty="0" err="1" smtClean="0"/>
              <a:t>Name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endParaRPr lang="hu-HU" dirty="0" smtClean="0"/>
          </a:p>
          <a:p>
            <a:r>
              <a:rPr lang="hu-HU" dirty="0" smtClean="0"/>
              <a:t>Add a marker </a:t>
            </a:r>
            <a:r>
              <a:rPr lang="hu-HU" dirty="0" err="1" smtClean="0"/>
              <a:t>to</a:t>
            </a:r>
            <a:r>
              <a:rPr lang="hu-HU" dirty="0" smtClean="0"/>
              <a:t> Árpád</a:t>
            </a:r>
          </a:p>
          <a:p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hu-HU" dirty="0" err="1" smtClean="0"/>
              <a:t>another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endParaRPr lang="hu-HU" dirty="0" smtClean="0"/>
          </a:p>
          <a:p>
            <a:r>
              <a:rPr lang="hu-HU" dirty="0" err="1" smtClean="0"/>
              <a:t>Name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 </a:t>
            </a:r>
            <a:r>
              <a:rPr lang="hu-HU" dirty="0" err="1" smtClean="0"/>
              <a:t>too</a:t>
            </a:r>
            <a:endParaRPr lang="hu-HU" dirty="0" smtClean="0"/>
          </a:p>
          <a:p>
            <a:r>
              <a:rPr lang="hu-HU" dirty="0" smtClean="0"/>
              <a:t>Add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favourite</a:t>
            </a:r>
            <a:r>
              <a:rPr lang="hu-HU" dirty="0" smtClean="0"/>
              <a:t> </a:t>
            </a:r>
            <a:r>
              <a:rPr lang="hu-HU" dirty="0" err="1" smtClean="0"/>
              <a:t>place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Budapest, and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favourite</a:t>
            </a:r>
            <a:r>
              <a:rPr lang="hu-HU" dirty="0" smtClean="0"/>
              <a:t> </a:t>
            </a:r>
            <a:r>
              <a:rPr lang="hu-HU" dirty="0" err="1" smtClean="0"/>
              <a:t>place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Hungary (</a:t>
            </a:r>
            <a:r>
              <a:rPr lang="hu-HU" dirty="0" err="1" smtClean="0"/>
              <a:t>outside</a:t>
            </a:r>
            <a:r>
              <a:rPr lang="hu-HU" dirty="0" smtClean="0"/>
              <a:t> Budapest)</a:t>
            </a:r>
          </a:p>
          <a:p>
            <a:r>
              <a:rPr lang="hu-HU" dirty="0" smtClean="0"/>
              <a:t>Edit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markers</a:t>
            </a:r>
            <a:r>
              <a:rPr lang="hu-HU" dirty="0" smtClean="0"/>
              <a:t>: </a:t>
            </a:r>
            <a:r>
              <a:rPr lang="hu-HU" dirty="0" err="1" smtClean="0"/>
              <a:t>picture</a:t>
            </a:r>
            <a:r>
              <a:rPr lang="hu-HU" dirty="0" smtClean="0"/>
              <a:t>, text, </a:t>
            </a:r>
            <a:r>
              <a:rPr lang="hu-HU" dirty="0" err="1" smtClean="0"/>
              <a:t>colour</a:t>
            </a:r>
            <a:r>
              <a:rPr lang="hu-HU" dirty="0" smtClean="0"/>
              <a:t>, </a:t>
            </a:r>
            <a:r>
              <a:rPr lang="hu-HU" dirty="0" err="1" smtClean="0"/>
              <a:t>style</a:t>
            </a:r>
            <a:r>
              <a:rPr lang="hu-HU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Sharing a map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I’m going to share a map with you.</a:t>
            </a:r>
          </a:p>
          <a:p>
            <a:r>
              <a:rPr lang="en-US" dirty="0" smtClean="0"/>
              <a:t>Open it. </a:t>
            </a:r>
          </a:p>
          <a:p>
            <a:r>
              <a:rPr lang="en-US" dirty="0" smtClean="0"/>
              <a:t>Add your favorite places to the correct layers.</a:t>
            </a:r>
          </a:p>
          <a:p>
            <a:r>
              <a:rPr lang="en-US" dirty="0" smtClean="0"/>
              <a:t>Edit your markers. (Work in English.)</a:t>
            </a:r>
          </a:p>
          <a:p>
            <a:r>
              <a:rPr lang="en-US" dirty="0" smtClean="0"/>
              <a:t>The marker’s name should include your name. </a:t>
            </a:r>
          </a:p>
          <a:p>
            <a:r>
              <a:rPr lang="en-US" dirty="0" smtClean="0"/>
              <a:t>Check what your peers did.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Nice , beautiful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enjoyable, pleasant, pleasurable, entertaining, amusing, </a:t>
            </a:r>
            <a:r>
              <a:rPr lang="en-US" sz="3600" dirty="0" err="1" smtClean="0"/>
              <a:t>marvellous</a:t>
            </a:r>
            <a:r>
              <a:rPr lang="en-US" sz="3600" dirty="0" smtClean="0"/>
              <a:t>, good</a:t>
            </a:r>
            <a:r>
              <a:rPr lang="hu-HU" sz="3600" dirty="0" smtClean="0"/>
              <a:t>,</a:t>
            </a:r>
            <a:r>
              <a:rPr lang="en-US" sz="3600" dirty="0" smtClean="0"/>
              <a:t> lovely, great; stunning, attractive, adorable, charming, eye-catching, magnificent, picturesque, sweet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</TotalTime>
  <Words>243</Words>
  <Application>Microsoft Office PowerPoint</Application>
  <PresentationFormat>Diavetítés a képernyőre (4:3 oldalarány)</PresentationFormat>
  <Paragraphs>38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Loggia</vt:lpstr>
      <vt:lpstr>Creating a multimedia track with Google My Maps</vt:lpstr>
      <vt:lpstr>Outdoor activities and mapping in stem </vt:lpstr>
      <vt:lpstr>Google Mapping Tools</vt:lpstr>
      <vt:lpstr>4. dia</vt:lpstr>
      <vt:lpstr>Steps to create a map with google my maps</vt:lpstr>
      <vt:lpstr>Steps to create a map in googly my maps</vt:lpstr>
      <vt:lpstr>Sharing a map</vt:lpstr>
      <vt:lpstr>Nice , beautiful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multimedia track with Google My Maps</dc:title>
  <dc:creator>HP</dc:creator>
  <cp:lastModifiedBy>HP</cp:lastModifiedBy>
  <cp:revision>10</cp:revision>
  <dcterms:created xsi:type="dcterms:W3CDTF">2018-11-12T12:52:39Z</dcterms:created>
  <dcterms:modified xsi:type="dcterms:W3CDTF">2018-11-12T15:19:34Z</dcterms:modified>
</cp:coreProperties>
</file>