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60" r:id="rId6"/>
    <p:sldId id="265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2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94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66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50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3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80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710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56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182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07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484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F213-3849-4C5B-A6E4-9F3ED2016E30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2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corps.org/animation/two-by-two/" TargetMode="External"/><Relationship Id="rId2" Type="http://schemas.openxmlformats.org/officeDocument/2006/relationships/hyperlink" Target="https://storycorps.org/listen/anna-freeman-and-brianna-freeman-17122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orycorps.org/animation/julio-dia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bookcreator.com/read/9vdgqkCAQZSpBOvLYTJn1A/7gKY0s6bSly3ysmjsvOh-w?from=edit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hu-HU" b="1" dirty="0" err="1" smtClean="0"/>
              <a:t>Teaching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Technology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Erasmus +</a:t>
            </a:r>
          </a:p>
          <a:p>
            <a:r>
              <a:rPr lang="hu-HU" dirty="0" err="1" smtClean="0"/>
              <a:t>Anglolang</a:t>
            </a:r>
            <a:r>
              <a:rPr lang="hu-HU" dirty="0" smtClean="0"/>
              <a:t> 2018</a:t>
            </a:r>
          </a:p>
          <a:p>
            <a:r>
              <a:rPr lang="hu-HU" dirty="0" err="1"/>
              <a:t>b</a:t>
            </a:r>
            <a:r>
              <a:rPr lang="hu-HU" dirty="0" err="1" smtClean="0"/>
              <a:t>y</a:t>
            </a:r>
            <a:r>
              <a:rPr lang="hu-HU" dirty="0" smtClean="0"/>
              <a:t> dr. Széllné Hajdú Indira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37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GB" b="1" dirty="0"/>
              <a:t>Story corps – storycorps.org 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People are trying to take notes on a story that happened to them to preserve it – interview </a:t>
            </a:r>
            <a:r>
              <a:rPr lang="en-GB" dirty="0" smtClean="0"/>
              <a:t>recording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>
                <a:hlinkClick r:id="rId2"/>
              </a:rPr>
              <a:t>https://storycorps.org/listen/anna-freeman-and-brianna-freeman-171229/</a:t>
            </a:r>
            <a:endParaRPr lang="hu-HU" dirty="0" smtClean="0"/>
          </a:p>
          <a:p>
            <a:r>
              <a:rPr lang="en-GB" dirty="0" smtClean="0"/>
              <a:t>You </a:t>
            </a:r>
            <a:r>
              <a:rPr lang="en-GB" dirty="0"/>
              <a:t>can choose subtitles – animation </a:t>
            </a:r>
            <a:r>
              <a:rPr lang="en-GB" dirty="0" smtClean="0"/>
              <a:t>podcasts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</a:t>
            </a:r>
            <a:r>
              <a:rPr lang="hu-HU" dirty="0" smtClean="0">
                <a:hlinkClick r:id="rId3"/>
              </a:rPr>
              <a:t>https://storycorps.org/animation/two-by-two/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en-GB" dirty="0" err="1" smtClean="0"/>
              <a:t>storycorps</a:t>
            </a:r>
            <a:r>
              <a:rPr lang="en-GB" dirty="0" smtClean="0"/>
              <a:t> </a:t>
            </a:r>
            <a:r>
              <a:rPr lang="en-GB" dirty="0"/>
              <a:t>great questions – print in </a:t>
            </a:r>
            <a:r>
              <a:rPr lang="en-GB" dirty="0" smtClean="0"/>
              <a:t>google</a:t>
            </a:r>
            <a:r>
              <a:rPr lang="hu-HU" dirty="0" smtClean="0"/>
              <a:t>,</a:t>
            </a:r>
            <a:r>
              <a:rPr lang="en-GB" dirty="0" smtClean="0"/>
              <a:t> </a:t>
            </a:r>
            <a:r>
              <a:rPr lang="en-GB" dirty="0"/>
              <a:t>they are grouped by </a:t>
            </a:r>
            <a:r>
              <a:rPr lang="en-GB" dirty="0" smtClean="0"/>
              <a:t>topics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https://storycorps.org/participate/the-great-thanksgiving-listen/lesson-plan/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e.g. Julio Diaz video – </a:t>
            </a:r>
            <a:r>
              <a:rPr lang="en-GB" dirty="0" smtClean="0">
                <a:hlinkClick r:id="rId4"/>
              </a:rPr>
              <a:t>https://storycorps.org/animation/julio-diaz/</a:t>
            </a:r>
            <a:endParaRPr lang="hu-HU" dirty="0" smtClean="0"/>
          </a:p>
          <a:p>
            <a:r>
              <a:rPr lang="en-GB" dirty="0" smtClean="0"/>
              <a:t>British </a:t>
            </a:r>
            <a:r>
              <a:rPr lang="en-GB" dirty="0"/>
              <a:t>version is  The Listening Project – recorded by the BBC –BBC Radio 4 – podcasts grouped by </a:t>
            </a:r>
            <a:r>
              <a:rPr lang="en-GB" dirty="0" smtClean="0"/>
              <a:t>topics</a:t>
            </a:r>
            <a:r>
              <a:rPr lang="hu-HU" dirty="0" smtClean="0"/>
              <a:t> (</a:t>
            </a:r>
            <a:r>
              <a:rPr lang="hu-HU" dirty="0" err="1" smtClean="0"/>
              <a:t>longer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112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GB" b="1" dirty="0"/>
              <a:t>app.bookcreator.com</a:t>
            </a:r>
            <a:r>
              <a:rPr lang="en-GB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Creating  </a:t>
            </a:r>
            <a:r>
              <a:rPr lang="en-GB" dirty="0" smtClean="0"/>
              <a:t>books/comics</a:t>
            </a:r>
            <a:endParaRPr lang="hu-HU" dirty="0" smtClean="0"/>
          </a:p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link </a:t>
            </a:r>
            <a:r>
              <a:rPr lang="hu-HU" dirty="0" err="1" smtClean="0"/>
              <a:t>below</a:t>
            </a:r>
            <a:r>
              <a:rPr lang="hu-HU" dirty="0" smtClean="0"/>
              <a:t>: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app.bookcreator.com/read/9vdgqkCAQZSpBOvLYTJn1A/7gKY0s6bSly3ysmjsvOh-w?from=editor</a:t>
            </a:r>
            <a:endParaRPr lang="hu-HU" dirty="0" smtClean="0"/>
          </a:p>
          <a:p>
            <a:r>
              <a:rPr lang="en-GB" dirty="0" smtClean="0"/>
              <a:t>Choose </a:t>
            </a:r>
            <a:r>
              <a:rPr lang="en-GB" dirty="0"/>
              <a:t>printing types /photos/ </a:t>
            </a:r>
            <a:r>
              <a:rPr lang="en-GB" dirty="0" smtClean="0"/>
              <a:t>panel</a:t>
            </a:r>
            <a:r>
              <a:rPr lang="hu-HU" dirty="0" smtClean="0"/>
              <a:t>s</a:t>
            </a:r>
            <a:r>
              <a:rPr lang="en-GB" dirty="0" smtClean="0"/>
              <a:t>.</a:t>
            </a:r>
            <a:endParaRPr lang="hu-HU" dirty="0"/>
          </a:p>
          <a:p>
            <a:r>
              <a:rPr lang="en-GB" dirty="0"/>
              <a:t>You can take photos in class – email to yourself and put it in the panel of the book.</a:t>
            </a:r>
            <a:endParaRPr lang="hu-HU" dirty="0"/>
          </a:p>
          <a:p>
            <a:r>
              <a:rPr lang="en-GB" dirty="0" smtClean="0"/>
              <a:t>Google </a:t>
            </a:r>
            <a:r>
              <a:rPr lang="en-GB" dirty="0"/>
              <a:t>it – just write the title/the author/the </a:t>
            </a:r>
            <a:r>
              <a:rPr lang="en-GB" dirty="0" smtClean="0"/>
              <a:t>text</a:t>
            </a:r>
            <a:r>
              <a:rPr lang="hu-HU" dirty="0" smtClean="0"/>
              <a:t> - </a:t>
            </a:r>
            <a:r>
              <a:rPr lang="en-GB" dirty="0" smtClean="0"/>
              <a:t>insert </a:t>
            </a:r>
            <a:r>
              <a:rPr lang="en-GB" dirty="0"/>
              <a:t>photo/image with a caption/a </a:t>
            </a:r>
            <a:r>
              <a:rPr lang="en-GB" dirty="0" smtClean="0"/>
              <a:t>video</a:t>
            </a:r>
            <a:r>
              <a:rPr lang="hu-HU" dirty="0" smtClean="0"/>
              <a:t>.</a:t>
            </a:r>
            <a:endParaRPr lang="hu-HU" dirty="0"/>
          </a:p>
          <a:p>
            <a:r>
              <a:rPr lang="en-GB" dirty="0"/>
              <a:t>Edit/publish – it gets an own </a:t>
            </a:r>
            <a:r>
              <a:rPr lang="en-GB" dirty="0" smtClean="0"/>
              <a:t>address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55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b="1" dirty="0" err="1" smtClean="0"/>
              <a:t>wix.com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</a:t>
            </a:r>
            <a:r>
              <a:rPr lang="en-GB" dirty="0" smtClean="0"/>
              <a:t>create </a:t>
            </a:r>
            <a:r>
              <a:rPr lang="en-GB" dirty="0"/>
              <a:t>a blog/a </a:t>
            </a:r>
            <a:r>
              <a:rPr lang="en-GB" dirty="0" smtClean="0"/>
              <a:t>story</a:t>
            </a:r>
            <a:endParaRPr lang="hu-HU" dirty="0" smtClean="0"/>
          </a:p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DEMO </a:t>
            </a:r>
            <a:r>
              <a:rPr lang="hu-HU" dirty="0" err="1" smtClean="0"/>
              <a:t>website’s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page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link </a:t>
            </a:r>
            <a:r>
              <a:rPr lang="hu-HU" dirty="0" err="1" smtClean="0"/>
              <a:t>below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https://www.wix.com/html5en/hiker-blog?experiment_id=%</a:t>
            </a:r>
            <a:r>
              <a:rPr lang="hu-HU" dirty="0" smtClean="0"/>
              <a:t>2Bcreating%2B%2Bblog%5Eb%5E226979112844%5E1t1&amp;gclid=Cj0KCQiAkfriBRD1ARIsAASKsQK8WpN0TiFhcuH-jZpVzY96zybriaFjt98soCiWn5yyt6lbVpFnUZAaAmIuEALw_wcB&amp;utm_campaign=691465126%5E47125717163&amp;utm_medium=cpc&amp;utm_source=google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505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GB" b="1" dirty="0" smtClean="0"/>
              <a:t>quietube.com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mercury</a:t>
            </a:r>
            <a:r>
              <a:rPr lang="hu-HU" b="1" dirty="0" smtClean="0"/>
              <a:t> </a:t>
            </a:r>
            <a:r>
              <a:rPr lang="hu-HU" b="1" dirty="0" err="1" smtClean="0"/>
              <a:t>reader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takes the advertisements away. </a:t>
            </a:r>
            <a:endParaRPr lang="hu-HU" dirty="0"/>
          </a:p>
          <a:p>
            <a:r>
              <a:rPr lang="en-GB" dirty="0"/>
              <a:t>Put on the bookmark – go to </a:t>
            </a:r>
            <a:r>
              <a:rPr lang="en-GB" dirty="0" err="1"/>
              <a:t>youtube</a:t>
            </a:r>
            <a:r>
              <a:rPr lang="en-GB" dirty="0"/>
              <a:t> – click on </a:t>
            </a:r>
            <a:r>
              <a:rPr lang="en-GB" dirty="0" err="1"/>
              <a:t>quietube</a:t>
            </a:r>
            <a:r>
              <a:rPr lang="en-GB" dirty="0"/>
              <a:t> and we have just the </a:t>
            </a:r>
            <a:r>
              <a:rPr lang="en-GB" dirty="0" smtClean="0"/>
              <a:t>video</a:t>
            </a:r>
            <a:r>
              <a:rPr lang="hu-HU" dirty="0" smtClean="0"/>
              <a:t>.</a:t>
            </a:r>
            <a:endParaRPr lang="hu-HU" dirty="0"/>
          </a:p>
          <a:p>
            <a:pPr lvl="0"/>
            <a:r>
              <a:rPr lang="en-GB" dirty="0"/>
              <a:t>Chrome extension – Mercury Reader </a:t>
            </a:r>
            <a:endParaRPr lang="hu-HU" dirty="0"/>
          </a:p>
          <a:p>
            <a:r>
              <a:rPr lang="en-GB" dirty="0"/>
              <a:t>Add to extensions – a rocket symbol will appear on the top – any website you go </a:t>
            </a:r>
            <a:r>
              <a:rPr lang="en-GB" dirty="0" smtClean="0"/>
              <a:t>to</a:t>
            </a:r>
            <a:r>
              <a:rPr lang="hu-HU" dirty="0" smtClean="0"/>
              <a:t> -</a:t>
            </a:r>
            <a:r>
              <a:rPr lang="en-GB" dirty="0" smtClean="0"/>
              <a:t> </a:t>
            </a:r>
            <a:r>
              <a:rPr lang="en-GB" dirty="0"/>
              <a:t>press on the symbol </a:t>
            </a:r>
            <a:r>
              <a:rPr lang="hu-HU" dirty="0" smtClean="0"/>
              <a:t>- </a:t>
            </a:r>
            <a:r>
              <a:rPr lang="en-GB" dirty="0" smtClean="0"/>
              <a:t>the </a:t>
            </a:r>
            <a:r>
              <a:rPr lang="en-GB" dirty="0"/>
              <a:t>ad will </a:t>
            </a:r>
            <a:r>
              <a:rPr lang="en-GB" dirty="0" smtClean="0"/>
              <a:t>disappear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371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5400" dirty="0" smtClean="0"/>
          </a:p>
          <a:p>
            <a:pPr marL="0" indent="0" algn="ctr">
              <a:buNone/>
            </a:pPr>
            <a:r>
              <a:rPr lang="hu-HU" sz="5400" dirty="0" err="1" smtClean="0"/>
              <a:t>Thank</a:t>
            </a:r>
            <a:r>
              <a:rPr lang="hu-HU" sz="5400" dirty="0" smtClean="0"/>
              <a:t> </a:t>
            </a:r>
            <a:r>
              <a:rPr lang="hu-HU" sz="5400" dirty="0" err="1" smtClean="0"/>
              <a:t>you</a:t>
            </a:r>
            <a:r>
              <a:rPr lang="hu-HU" sz="5400" dirty="0" smtClean="0"/>
              <a:t> </a:t>
            </a:r>
            <a:r>
              <a:rPr lang="hu-HU" sz="5400" dirty="0" err="1" smtClean="0"/>
              <a:t>for</a:t>
            </a:r>
            <a:r>
              <a:rPr lang="hu-HU" sz="5400" dirty="0" smtClean="0"/>
              <a:t> </a:t>
            </a:r>
            <a:r>
              <a:rPr lang="hu-HU" sz="5400" dirty="0" err="1" smtClean="0"/>
              <a:t>your</a:t>
            </a:r>
            <a:r>
              <a:rPr lang="hu-HU" sz="5400" dirty="0" smtClean="0"/>
              <a:t> </a:t>
            </a:r>
            <a:r>
              <a:rPr lang="hu-HU" sz="5400" dirty="0" err="1" smtClean="0"/>
              <a:t>attention</a:t>
            </a:r>
            <a:r>
              <a:rPr lang="hu-HU" sz="5400" dirty="0" smtClean="0"/>
              <a:t>.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46475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266</Words>
  <Application>Microsoft Office PowerPoint</Application>
  <PresentationFormat>Szélesvásznú</PresentationFormat>
  <Paragraphs>34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Teaching with Technology  </vt:lpstr>
      <vt:lpstr>Story corps – storycorps.org  </vt:lpstr>
      <vt:lpstr>app.bookcreator.com </vt:lpstr>
      <vt:lpstr> wix.com </vt:lpstr>
      <vt:lpstr>quietube.com mercury reader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corps – storycorps.org</dc:title>
  <dc:creator>Windows-felhasználó</dc:creator>
  <cp:lastModifiedBy>Dr. Széllné Hajdú Indira</cp:lastModifiedBy>
  <cp:revision>19</cp:revision>
  <dcterms:created xsi:type="dcterms:W3CDTF">2019-02-09T16:15:58Z</dcterms:created>
  <dcterms:modified xsi:type="dcterms:W3CDTF">2019-02-14T10:46:05Z</dcterms:modified>
</cp:coreProperties>
</file>