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84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87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9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17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1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02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97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01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0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68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55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94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3801-3141-41E9-8972-91DA298542A6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39A0-9C37-400A-9A76-77E320BC26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7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va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asstool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Effective </a:t>
            </a:r>
            <a:r>
              <a:rPr lang="hu-HU" b="1" u="sng" dirty="0" smtClean="0"/>
              <a:t>U</a:t>
            </a:r>
            <a:r>
              <a:rPr lang="en-GB" b="1" u="sng" dirty="0" smtClean="0"/>
              <a:t>se </a:t>
            </a:r>
            <a:r>
              <a:rPr lang="en-GB" b="1" u="sng" dirty="0"/>
              <a:t>of </a:t>
            </a:r>
            <a:r>
              <a:rPr lang="hu-HU" b="1" u="sng" dirty="0" smtClean="0"/>
              <a:t>T</a:t>
            </a:r>
            <a:r>
              <a:rPr lang="en-GB" b="1" u="sng" dirty="0" err="1" smtClean="0"/>
              <a:t>echnology</a:t>
            </a:r>
            <a:r>
              <a:rPr lang="en-GB" b="1" u="sng" dirty="0" smtClean="0"/>
              <a:t> </a:t>
            </a:r>
            <a:r>
              <a:rPr lang="en-GB" b="1" u="sng" dirty="0"/>
              <a:t>in the English </a:t>
            </a:r>
            <a:r>
              <a:rPr lang="hu-HU" b="1" u="sng" dirty="0" err="1"/>
              <a:t>L</a:t>
            </a:r>
            <a:r>
              <a:rPr lang="hu-HU" b="1" u="sng" dirty="0" err="1" smtClean="0"/>
              <a:t>anguage</a:t>
            </a:r>
            <a:r>
              <a:rPr lang="hu-HU" b="1" u="sng" dirty="0" smtClean="0"/>
              <a:t> C</a:t>
            </a:r>
            <a:r>
              <a:rPr lang="en-GB" b="1" u="sng" dirty="0" err="1" smtClean="0"/>
              <a:t>lassroom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Erasmus KA1 Mobility –</a:t>
            </a:r>
            <a:r>
              <a:rPr lang="en-GB" dirty="0" err="1"/>
              <a:t>Anglolang</a:t>
            </a:r>
            <a:r>
              <a:rPr lang="en-GB" dirty="0"/>
              <a:t> course in Scarborough – July 24-August 3. 2018.</a:t>
            </a:r>
            <a:endParaRPr lang="hu-HU" dirty="0"/>
          </a:p>
          <a:p>
            <a:r>
              <a:rPr lang="en-GB" dirty="0"/>
              <a:t>dr. Széllné Hajdú Indira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49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READY TO BROWSE?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92447"/>
            <a:ext cx="9988826" cy="478091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24206" y="18924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5" name="Kép 4" descr="C:\Users\Indira\Downloads\20180726_1535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206" y="1892447"/>
            <a:ext cx="6375400" cy="478091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24206" y="71597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586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Podcasts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For listening to – accent</a:t>
            </a:r>
            <a:endParaRPr lang="hu-HU" dirty="0"/>
          </a:p>
          <a:p>
            <a:pPr lvl="0"/>
            <a:r>
              <a:rPr lang="en-GB" dirty="0"/>
              <a:t>Comprehension</a:t>
            </a:r>
            <a:endParaRPr lang="hu-HU" dirty="0"/>
          </a:p>
          <a:p>
            <a:pPr lvl="0"/>
            <a:r>
              <a:rPr lang="en-GB" dirty="0"/>
              <a:t>Specific words</a:t>
            </a:r>
            <a:endParaRPr lang="hu-HU" dirty="0"/>
          </a:p>
          <a:p>
            <a:pPr lvl="0"/>
            <a:r>
              <a:rPr lang="en-GB" dirty="0"/>
              <a:t>Modelling what </a:t>
            </a:r>
            <a:r>
              <a:rPr lang="en-GB" dirty="0" err="1"/>
              <a:t>sts</a:t>
            </a:r>
            <a:r>
              <a:rPr lang="en-GB" dirty="0"/>
              <a:t> should do</a:t>
            </a:r>
            <a:endParaRPr lang="hu-HU" dirty="0"/>
          </a:p>
          <a:p>
            <a:pPr lvl="0"/>
            <a:r>
              <a:rPr lang="en-GB" dirty="0"/>
              <a:t>Introduce new vocab</a:t>
            </a:r>
            <a:endParaRPr lang="hu-HU" dirty="0"/>
          </a:p>
          <a:p>
            <a:pPr lvl="0"/>
            <a:r>
              <a:rPr lang="en-GB" dirty="0"/>
              <a:t>Starting a discussion</a:t>
            </a:r>
            <a:endParaRPr lang="hu-HU" dirty="0"/>
          </a:p>
          <a:p>
            <a:pPr lvl="0"/>
            <a:r>
              <a:rPr lang="en-GB" dirty="0"/>
              <a:t>Preview before reading</a:t>
            </a:r>
            <a:endParaRPr lang="hu-HU" dirty="0"/>
          </a:p>
          <a:p>
            <a:pPr lvl="0"/>
            <a:r>
              <a:rPr lang="en-GB" dirty="0"/>
              <a:t>Writing reactions for it</a:t>
            </a:r>
            <a:endParaRPr lang="hu-HU" dirty="0"/>
          </a:p>
          <a:p>
            <a:pPr lvl="0"/>
            <a:r>
              <a:rPr lang="en-GB" dirty="0"/>
              <a:t>For homework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( </a:t>
            </a:r>
            <a:r>
              <a:rPr lang="en-GB" b="1" dirty="0"/>
              <a:t>podcast </a:t>
            </a:r>
            <a:r>
              <a:rPr lang="en-GB" b="1" dirty="0" err="1"/>
              <a:t>bbc</a:t>
            </a:r>
            <a:r>
              <a:rPr lang="en-GB" b="1" dirty="0"/>
              <a:t> radio 4</a:t>
            </a:r>
            <a:r>
              <a:rPr lang="en-GB" dirty="0"/>
              <a:t> – Great lives – topics series 45 Barbara Stocking on Catherine the Great - 30 min.</a:t>
            </a:r>
            <a:endParaRPr lang="hu-HU" dirty="0"/>
          </a:p>
          <a:p>
            <a:pPr marL="0" indent="0">
              <a:buNone/>
            </a:pPr>
            <a:r>
              <a:rPr lang="en-GB" b="1" dirty="0" err="1"/>
              <a:t>Podomatic</a:t>
            </a:r>
            <a:r>
              <a:rPr lang="en-GB" b="1" dirty="0"/>
              <a:t> British Accent</a:t>
            </a:r>
            <a:r>
              <a:rPr lang="en-GB" dirty="0"/>
              <a:t> – shorter ones </a:t>
            </a:r>
            <a:endParaRPr lang="hu-HU" dirty="0"/>
          </a:p>
          <a:p>
            <a:pPr marL="0" indent="0">
              <a:buNone/>
            </a:pPr>
            <a:r>
              <a:rPr lang="en-GB" b="1" dirty="0"/>
              <a:t>Player </a:t>
            </a:r>
            <a:r>
              <a:rPr lang="en-GB" b="1" dirty="0" err="1"/>
              <a:t>fm</a:t>
            </a:r>
            <a:r>
              <a:rPr lang="en-GB" b="1" dirty="0"/>
              <a:t>-</a:t>
            </a:r>
            <a:r>
              <a:rPr lang="en-GB" dirty="0"/>
              <a:t> with celebrities </a:t>
            </a:r>
            <a:endParaRPr lang="hu-HU" dirty="0"/>
          </a:p>
          <a:p>
            <a:pPr marL="0" indent="0">
              <a:buNone/>
            </a:pPr>
            <a:r>
              <a:rPr lang="en-GB" b="1" dirty="0"/>
              <a:t>Player </a:t>
            </a:r>
            <a:r>
              <a:rPr lang="en-GB" b="1" dirty="0" err="1"/>
              <a:t>fm</a:t>
            </a:r>
            <a:r>
              <a:rPr lang="en-GB" b="1" dirty="0"/>
              <a:t> – K12 Greatest Hits</a:t>
            </a:r>
            <a:r>
              <a:rPr lang="en-GB" dirty="0"/>
              <a:t> – The Best Ideas in Education – How some Teachers Find Time to Teach, Sleep, Live and Love)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811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Mind maps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App.mindmapmaker.com </a:t>
            </a:r>
            <a:r>
              <a:rPr lang="en-GB" dirty="0"/>
              <a:t>– only with </a:t>
            </a:r>
            <a:r>
              <a:rPr lang="en-GB" dirty="0" err="1"/>
              <a:t>facebook</a:t>
            </a:r>
            <a:r>
              <a:rPr lang="en-GB" dirty="0"/>
              <a:t> account</a:t>
            </a:r>
            <a:endParaRPr lang="hu-HU" dirty="0"/>
          </a:p>
          <a:p>
            <a:r>
              <a:rPr lang="en-GB" b="1" dirty="0"/>
              <a:t>Edrawsoft.org</a:t>
            </a:r>
            <a:endParaRPr lang="hu-HU" dirty="0"/>
          </a:p>
          <a:p>
            <a:r>
              <a:rPr lang="en-GB" b="1" dirty="0"/>
              <a:t>Canva.com</a:t>
            </a:r>
            <a:endParaRPr lang="hu-HU" dirty="0"/>
          </a:p>
          <a:p>
            <a:r>
              <a:rPr lang="en-GB" b="1" dirty="0"/>
              <a:t>Www.mindmup.com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You can create a mind </a:t>
            </a:r>
            <a:r>
              <a:rPr lang="en-GB" dirty="0" smtClean="0"/>
              <a:t>map</a:t>
            </a:r>
            <a:r>
              <a:rPr lang="hu-HU" dirty="0" smtClean="0"/>
              <a:t>.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Take a photo and print it with </a:t>
            </a:r>
            <a:r>
              <a:rPr lang="en-GB" b="1" dirty="0"/>
              <a:t>Snipping </a:t>
            </a:r>
            <a:r>
              <a:rPr lang="en-GB" b="1" dirty="0" smtClean="0"/>
              <a:t>Tool</a:t>
            </a:r>
            <a:r>
              <a:rPr lang="hu-HU" b="1" dirty="0" smtClean="0"/>
              <a:t>.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Y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/>
              <a:t>can write the mind map on the lesson </a:t>
            </a:r>
            <a:r>
              <a:rPr lang="en-GB" dirty="0" smtClean="0"/>
              <a:t>together</a:t>
            </a:r>
            <a:r>
              <a:rPr lang="hu-HU" dirty="0" smtClean="0"/>
              <a:t>.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Free, but saves only for 6 months otherwise you have to sign up and pay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 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443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hlinkClick r:id="rId2"/>
              </a:rPr>
              <a:t>Www.canva.com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create Posters, pictures</a:t>
            </a:r>
            <a:endParaRPr lang="hu-HU" dirty="0"/>
          </a:p>
          <a:p>
            <a:pPr lvl="0"/>
            <a:r>
              <a:rPr lang="en-GB" dirty="0"/>
              <a:t>to advertise</a:t>
            </a:r>
            <a:endParaRPr lang="hu-HU" dirty="0"/>
          </a:p>
          <a:p>
            <a:pPr lvl="0"/>
            <a:r>
              <a:rPr lang="en-GB" dirty="0"/>
              <a:t>To make a grammar point</a:t>
            </a:r>
            <a:endParaRPr lang="hu-HU" dirty="0"/>
          </a:p>
          <a:p>
            <a:pPr lvl="0"/>
            <a:r>
              <a:rPr lang="en-GB" dirty="0"/>
              <a:t>Gives the layout, </a:t>
            </a:r>
            <a:r>
              <a:rPr lang="en-GB" dirty="0" err="1"/>
              <a:t>templetes</a:t>
            </a:r>
            <a:r>
              <a:rPr lang="en-GB" dirty="0"/>
              <a:t>, free photos, grids, frames, shapes, icons, illustrations, text, colour etc.</a:t>
            </a:r>
            <a:endParaRPr lang="hu-HU" dirty="0"/>
          </a:p>
          <a:p>
            <a:pPr lvl="0"/>
            <a:r>
              <a:rPr lang="en-GB" dirty="0"/>
              <a:t>You can upload your own images</a:t>
            </a:r>
            <a:endParaRPr lang="hu-HU" dirty="0"/>
          </a:p>
          <a:p>
            <a:pPr lvl="0"/>
            <a:r>
              <a:rPr lang="en-GB" dirty="0"/>
              <a:t>To create mind maps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403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hlinkClick r:id="rId2"/>
              </a:rPr>
              <a:t>Www.classtools.net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 lot of tools </a:t>
            </a:r>
            <a:r>
              <a:rPr lang="en-GB" dirty="0" err="1"/>
              <a:t>eg</a:t>
            </a:r>
            <a:r>
              <a:rPr lang="en-GB" dirty="0"/>
              <a:t>. below and a lot more</a:t>
            </a:r>
            <a:endParaRPr lang="hu-HU" dirty="0"/>
          </a:p>
          <a:p>
            <a:pPr lvl="0"/>
            <a:r>
              <a:rPr lang="en-GB" dirty="0"/>
              <a:t>Random name picker (you can create your own list and download it and use again)</a:t>
            </a:r>
            <a:endParaRPr lang="hu-HU" dirty="0"/>
          </a:p>
          <a:p>
            <a:pPr lvl="0"/>
            <a:r>
              <a:rPr lang="en-GB" dirty="0"/>
              <a:t>Connect fours (a lot of already created lists, you can create yours but I don’t know how to save it)</a:t>
            </a:r>
            <a:endParaRPr lang="hu-HU" dirty="0"/>
          </a:p>
          <a:p>
            <a:pPr lvl="0"/>
            <a:r>
              <a:rPr lang="en-GB" dirty="0"/>
              <a:t>QR treasure hunt generator (old ones and your new ones – great)</a:t>
            </a:r>
            <a:endParaRPr lang="hu-HU" dirty="0"/>
          </a:p>
          <a:p>
            <a:pPr lvl="0"/>
            <a:r>
              <a:rPr lang="en-GB" dirty="0"/>
              <a:t>Quiz maker</a:t>
            </a:r>
            <a:endParaRPr lang="hu-HU" dirty="0"/>
          </a:p>
          <a:p>
            <a:pPr lvl="0"/>
            <a:r>
              <a:rPr lang="en-GB" dirty="0"/>
              <a:t>and so </a:t>
            </a:r>
            <a:r>
              <a:rPr lang="en-GB" dirty="0" smtClean="0"/>
              <a:t>on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 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096" y="4661079"/>
            <a:ext cx="1748172" cy="174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2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PIXLR.com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861216" y="832879"/>
            <a:ext cx="6172200" cy="48736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GB" dirty="0"/>
              <a:t>you can create pictures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modify pictures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make mystery photo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compare and contrast photos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describing pictures, describing what to do/what has been done (giving instructions to each other)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for presentations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for projects</a:t>
            </a:r>
            <a:endParaRPr lang="hu-HU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for fun</a:t>
            </a:r>
            <a:endParaRPr lang="hu-HU" dirty="0"/>
          </a:p>
          <a:p>
            <a:endParaRPr lang="hu-H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21972" y="-1545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49" name="Kép 1" descr="Anglolang pixlr. first 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40621"/>
            <a:ext cx="3767136" cy="251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5228" y="26648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52" name="Kép 2" descr="Herring_Cove-Aug2-HotDay1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296" y="355579"/>
            <a:ext cx="372427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943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91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5400" dirty="0" smtClean="0"/>
          </a:p>
          <a:p>
            <a:pPr marL="0" indent="0" algn="ctr">
              <a:buNone/>
            </a:pPr>
            <a:r>
              <a:rPr lang="hu-HU" sz="5400" dirty="0" err="1" smtClean="0"/>
              <a:t>Thank</a:t>
            </a:r>
            <a:r>
              <a:rPr lang="hu-HU" sz="5400" dirty="0" smtClean="0"/>
              <a:t> </a:t>
            </a:r>
            <a:r>
              <a:rPr lang="hu-HU" sz="5400" dirty="0" err="1" smtClean="0"/>
              <a:t>you</a:t>
            </a:r>
            <a:r>
              <a:rPr lang="hu-HU" sz="5400" dirty="0" smtClean="0"/>
              <a:t> </a:t>
            </a:r>
            <a:r>
              <a:rPr lang="hu-HU" sz="5400" dirty="0" err="1" smtClean="0"/>
              <a:t>for</a:t>
            </a:r>
            <a:r>
              <a:rPr lang="hu-HU" sz="5400" dirty="0" smtClean="0"/>
              <a:t> </a:t>
            </a:r>
            <a:r>
              <a:rPr lang="hu-HU" sz="5400" dirty="0" err="1" smtClean="0"/>
              <a:t>your</a:t>
            </a:r>
            <a:r>
              <a:rPr lang="hu-HU" sz="5400" dirty="0" smtClean="0"/>
              <a:t> </a:t>
            </a:r>
            <a:r>
              <a:rPr lang="hu-HU" sz="5400" dirty="0" err="1" smtClean="0"/>
              <a:t>attention</a:t>
            </a:r>
            <a:r>
              <a:rPr lang="hu-HU" sz="5400" dirty="0" smtClean="0"/>
              <a:t>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259991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342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Office-téma</vt:lpstr>
      <vt:lpstr>Effective Use of Technology in the English Language Classroom </vt:lpstr>
      <vt:lpstr>READY TO BROWSE?</vt:lpstr>
      <vt:lpstr>Podcasts  </vt:lpstr>
      <vt:lpstr>Mind maps </vt:lpstr>
      <vt:lpstr>Www.canva.com </vt:lpstr>
      <vt:lpstr>Www.classtools.net </vt:lpstr>
      <vt:lpstr>PIXLR.com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Use of Technology in the English Language Classroom</dc:title>
  <dc:creator>Indira Széllné Hajdú</dc:creator>
  <cp:lastModifiedBy>Pápai</cp:lastModifiedBy>
  <cp:revision>10</cp:revision>
  <dcterms:created xsi:type="dcterms:W3CDTF">2018-09-16T20:34:16Z</dcterms:created>
  <dcterms:modified xsi:type="dcterms:W3CDTF">2019-02-17T17:51:37Z</dcterms:modified>
</cp:coreProperties>
</file>