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77" r:id="rId3"/>
    <p:sldId id="258" r:id="rId4"/>
    <p:sldId id="271" r:id="rId5"/>
    <p:sldId id="259" r:id="rId6"/>
    <p:sldId id="260" r:id="rId7"/>
    <p:sldId id="268" r:id="rId8"/>
    <p:sldId id="276" r:id="rId9"/>
    <p:sldId id="261" r:id="rId10"/>
    <p:sldId id="262" r:id="rId11"/>
    <p:sldId id="263" r:id="rId12"/>
    <p:sldId id="264" r:id="rId13"/>
    <p:sldId id="270" r:id="rId14"/>
    <p:sldId id="280" r:id="rId15"/>
    <p:sldId id="265" r:id="rId16"/>
    <p:sldId id="267" r:id="rId17"/>
    <p:sldId id="266" r:id="rId18"/>
    <p:sldId id="278" r:id="rId19"/>
    <p:sldId id="281" r:id="rId20"/>
    <p:sldId id="279" r:id="rId21"/>
    <p:sldId id="272" r:id="rId22"/>
    <p:sldId id="273" r:id="rId23"/>
    <p:sldId id="274" r:id="rId24"/>
    <p:sldId id="282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4660"/>
  </p:normalViewPr>
  <p:slideViewPr>
    <p:cSldViewPr>
      <p:cViewPr>
        <p:scale>
          <a:sx n="100" d="100"/>
          <a:sy n="100" d="100"/>
        </p:scale>
        <p:origin x="-3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E79C-C162-490C-A8CE-FE669577C7C7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AD68-085C-4A45-B948-2CF52939BE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33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5BE4-3AAD-4E6B-B07D-88D4EB08AA8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AD68-085C-4A45-B948-2CF52939BECE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AD68-085C-4A45-B948-2CF52939BECE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39992F-C7E2-4C9D-A010-4865E43C5DF0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arth.google.com/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rasmus-plus-training-mapping/mapping-tools-in-stem/creating-multimedia-tracks/kml-and-kmz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sites.google.com/view/erasmus-plus-training-mapping/mapping-tools-in-stem/creating-multimedia-tracks/video-and-images-on-multimedia-tr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worldmath.org/html-layout-tutorials.html" TargetMode="External"/><Relationship Id="rId5" Type="http://schemas.openxmlformats.org/officeDocument/2006/relationships/hyperlink" Target="https://sites.google.com/view/erasmus-plus-training-mapping/mapping-tools-in-stem/using-and-exploring-google-earth" TargetMode="External"/><Relationship Id="rId4" Type="http://schemas.openxmlformats.org/officeDocument/2006/relationships/hyperlink" Target="https://sites.google.com/view/erasmus-plus-training-mapping/mapping-tools-in-stem/creating-multimedia-track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littrips.org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erasmus-pl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io.center/en/meio.htm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padgimnazium.hu/erasmus-plus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hyperlink" Target="https://www.google.com/ma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rpadgimnazium.hu/zombori-anna-beszamoloja-digitalis-eszkozok-hasznalata-tanulmanyutak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Use of Google mapping tools for international projects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Dissemination by </a:t>
            </a:r>
            <a:r>
              <a:rPr lang="hu-HU" dirty="0"/>
              <a:t>Anna Zombori </a:t>
            </a:r>
          </a:p>
          <a:p>
            <a:pPr algn="ctr"/>
            <a:r>
              <a:rPr lang="hu-HU" dirty="0"/>
              <a:t>Óbudai Árpád Gimnázium</a:t>
            </a:r>
          </a:p>
          <a:p>
            <a:pPr algn="ctr"/>
            <a:r>
              <a:rPr lang="hu-HU" dirty="0"/>
              <a:t>11.02.2019.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Steps to create a map in Google</a:t>
            </a:r>
            <a:r>
              <a:rPr lang="hu-HU" dirty="0"/>
              <a:t> </a:t>
            </a:r>
            <a:r>
              <a:rPr lang="en-US" dirty="0"/>
              <a:t>my maps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 your map</a:t>
            </a:r>
          </a:p>
          <a:p>
            <a:r>
              <a:rPr lang="en-GB" dirty="0"/>
              <a:t>Choose the satellite map</a:t>
            </a:r>
          </a:p>
          <a:p>
            <a:r>
              <a:rPr lang="en-GB" dirty="0"/>
              <a:t>Name your layer</a:t>
            </a:r>
          </a:p>
          <a:p>
            <a:r>
              <a:rPr lang="en-GB" dirty="0"/>
              <a:t>Add a marker to your school</a:t>
            </a:r>
          </a:p>
          <a:p>
            <a:r>
              <a:rPr lang="en-GB" dirty="0"/>
              <a:t>Create another layer</a:t>
            </a:r>
          </a:p>
          <a:p>
            <a:r>
              <a:rPr lang="en-GB" dirty="0"/>
              <a:t>Name that layer too</a:t>
            </a:r>
          </a:p>
          <a:p>
            <a:r>
              <a:rPr lang="en-GB" dirty="0"/>
              <a:t>Add your favourite place in Budapest, and your favourite place in Hungary (outside Budapest)</a:t>
            </a:r>
          </a:p>
          <a:p>
            <a:r>
              <a:rPr lang="en-GB" dirty="0"/>
              <a:t>Edit your markers: picture, text, colour, style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Sharing a map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I’m going to share a map with you.</a:t>
            </a:r>
          </a:p>
          <a:p>
            <a:r>
              <a:rPr lang="en-US" dirty="0"/>
              <a:t>Open it. </a:t>
            </a:r>
          </a:p>
          <a:p>
            <a:r>
              <a:rPr lang="en-US" dirty="0"/>
              <a:t>Add your favorite places to the correct layers.</a:t>
            </a:r>
          </a:p>
          <a:p>
            <a:r>
              <a:rPr lang="en-US" dirty="0"/>
              <a:t>Edit your markers. (Work in English.)</a:t>
            </a:r>
          </a:p>
          <a:p>
            <a:r>
              <a:rPr lang="en-US" dirty="0"/>
              <a:t>The marker’s name should include your name. </a:t>
            </a:r>
          </a:p>
          <a:p>
            <a:r>
              <a:rPr lang="en-US" dirty="0"/>
              <a:t>Check what your peers did.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 </a:t>
            </a:r>
            <a:r>
              <a:rPr lang="en-US" dirty="0"/>
              <a:t>Scaffolding</a:t>
            </a:r>
            <a:r>
              <a:rPr lang="hu-HU" dirty="0"/>
              <a:t> </a:t>
            </a:r>
            <a:r>
              <a:rPr lang="en-US" dirty="0"/>
              <a:t>language for 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Nice </a:t>
            </a:r>
            <a:r>
              <a:rPr lang="hu-HU" dirty="0"/>
              <a:t>and </a:t>
            </a:r>
            <a:r>
              <a:rPr lang="en-US" dirty="0"/>
              <a:t>beautiful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enjoyable, pleasant, pleasurable, entertaining, amusing, marvelous, good</a:t>
            </a:r>
            <a:r>
              <a:rPr lang="hu-HU" sz="3600" dirty="0"/>
              <a:t>,</a:t>
            </a:r>
            <a:r>
              <a:rPr lang="en-US" sz="3600" dirty="0"/>
              <a:t> lovely, great; stunning, attractive, adorable, charming, eye-catching, magnificent, picturesque, sweet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use of Google my maps for educational purposes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Presenting the place where you live, sights</a:t>
            </a:r>
            <a:r>
              <a:rPr lang="hu-HU" dirty="0"/>
              <a:t> (</a:t>
            </a:r>
            <a:r>
              <a:rPr lang="en-GB" b="1" dirty="0"/>
              <a:t>work in groups</a:t>
            </a:r>
            <a:r>
              <a:rPr lang="hu-HU" dirty="0"/>
              <a:t>)</a:t>
            </a:r>
            <a:endParaRPr lang="en-US" dirty="0"/>
          </a:p>
          <a:p>
            <a:r>
              <a:rPr lang="en-US" dirty="0"/>
              <a:t>Discovering places where you cannot go (important cities in the UK/US, tourist attractions in London, natural reserves in Australia …etc)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Introducing your area</a:t>
            </a:r>
          </a:p>
          <a:p>
            <a:r>
              <a:rPr lang="en-US" dirty="0"/>
              <a:t>Get to know the places where other participants are from</a:t>
            </a:r>
          </a:p>
          <a:p>
            <a:r>
              <a:rPr lang="en-US" dirty="0"/>
              <a:t>Planning the journey</a:t>
            </a:r>
          </a:p>
          <a:p>
            <a:r>
              <a:rPr lang="en-US" dirty="0"/>
              <a:t>Discovering a place where you haven’t been before (treasure hunting) </a:t>
            </a:r>
          </a:p>
          <a:p>
            <a:r>
              <a:rPr lang="en-US" dirty="0"/>
              <a:t>Dissemination 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For </a:t>
            </a:r>
            <a:r>
              <a:rPr lang="hu-HU" dirty="0"/>
              <a:t>English </a:t>
            </a:r>
            <a:r>
              <a:rPr lang="en-US" dirty="0"/>
              <a:t>lessons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For international projects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Google Earth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is a map with many great functions and nice design. </a:t>
            </a:r>
          </a:p>
          <a:p>
            <a:pPr lvl="0"/>
            <a:r>
              <a:rPr lang="en-US" dirty="0"/>
              <a:t>You need to download</a:t>
            </a:r>
            <a:r>
              <a:rPr lang="hu-HU" dirty="0"/>
              <a:t> </a:t>
            </a:r>
            <a:r>
              <a:rPr lang="en-US" dirty="0"/>
              <a:t>it to us</a:t>
            </a:r>
            <a:r>
              <a:rPr lang="hu-HU" dirty="0"/>
              <a:t>e</a:t>
            </a:r>
            <a:r>
              <a:rPr lang="en-US" dirty="0"/>
              <a:t>, but it is free.</a:t>
            </a:r>
          </a:p>
          <a:p>
            <a:pPr lvl="0"/>
            <a:r>
              <a:rPr lang="en-US" dirty="0"/>
              <a:t>You can also use a slightly different version on-line (Chrome)</a:t>
            </a:r>
            <a:r>
              <a:rPr lang="hu-HU" dirty="0"/>
              <a:t>.</a:t>
            </a:r>
            <a:endParaRPr lang="en-US" dirty="0"/>
          </a:p>
          <a:p>
            <a:pPr lvl="0"/>
            <a:r>
              <a:rPr lang="en-US" dirty="0"/>
              <a:t>  </a:t>
            </a:r>
            <a:r>
              <a:rPr lang="en-US" u="sng" dirty="0">
                <a:hlinkClick r:id="rId2"/>
              </a:rPr>
              <a:t>https://earth.google.com/web/</a:t>
            </a:r>
            <a:r>
              <a:rPr lang="en-US" dirty="0"/>
              <a:t> </a:t>
            </a:r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  <p:pic>
        <p:nvPicPr>
          <p:cNvPr id="17410" name="Picture 2" descr="Image result for google ear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76750"/>
            <a:ext cx="48768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000792" cy="1143000"/>
          </a:xfrm>
        </p:spPr>
        <p:txBody>
          <a:bodyPr/>
          <a:lstStyle/>
          <a:p>
            <a:pPr algn="ctr"/>
            <a:r>
              <a:rPr lang="en-US" dirty="0"/>
              <a:t>Google Earth for educational purposes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You need good internet connection to run it. </a:t>
            </a:r>
          </a:p>
          <a:p>
            <a:pPr lvl="0"/>
            <a:r>
              <a:rPr lang="en-US" dirty="0"/>
              <a:t>Choosing the appropriate functions and layers is important, otherwise it can be very slow. </a:t>
            </a:r>
          </a:p>
          <a:p>
            <a:pPr lvl="0"/>
            <a:r>
              <a:rPr lang="en-US" dirty="0"/>
              <a:t>You cannot have multiple users.</a:t>
            </a:r>
          </a:p>
          <a:p>
            <a:pPr lvl="0"/>
            <a:r>
              <a:rPr lang="en-US" dirty="0"/>
              <a:t>It is great for </a:t>
            </a:r>
            <a:r>
              <a:rPr lang="en-US" b="1" dirty="0"/>
              <a:t>individual work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It is a good tool for virtual trips, you can sometimes travel in time as well. </a:t>
            </a:r>
            <a:endParaRPr lang="hu-HU" dirty="0"/>
          </a:p>
          <a:p>
            <a:r>
              <a:rPr lang="en-US" dirty="0"/>
              <a:t>You can create nice, </a:t>
            </a:r>
            <a:r>
              <a:rPr lang="en-US" b="1" dirty="0"/>
              <a:t>personalized </a:t>
            </a:r>
            <a:r>
              <a:rPr lang="en-US" b="1" dirty="0" err="1"/>
              <a:t>placemarks</a:t>
            </a:r>
            <a:r>
              <a:rPr lang="en-US" b="1" dirty="0"/>
              <a:t> </a:t>
            </a:r>
            <a:r>
              <a:rPr lang="en-US" dirty="0"/>
              <a:t>and tracks.</a:t>
            </a:r>
            <a:r>
              <a:rPr lang="hu-HU" dirty="0"/>
              <a:t> 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44034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8" name="AutoShape 6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0" name="AutoShape 8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2" name="AutoShape 10" descr="Image result for google earth logo"/>
          <p:cNvSpPr>
            <a:spLocks noChangeAspect="1" noChangeArrowheads="1"/>
          </p:cNvSpPr>
          <p:nvPr/>
        </p:nvSpPr>
        <p:spPr bwMode="auto">
          <a:xfrm>
            <a:off x="2428860" y="-2747963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4044" name="Picture 12" descr="Image result for google ear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6816" cy="84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8000" dirty="0"/>
              <a:t>Adding pictures and videos for </a:t>
            </a:r>
            <a:r>
              <a:rPr lang="en-GB" sz="8000" dirty="0" err="1"/>
              <a:t>placemarks</a:t>
            </a:r>
            <a:r>
              <a:rPr lang="en-GB" sz="8000" dirty="0"/>
              <a:t>: </a:t>
            </a:r>
            <a:r>
              <a:rPr lang="hu-HU" sz="8000" dirty="0">
                <a:hlinkClick r:id="rId2"/>
              </a:rPr>
              <a:t>https://sites.google.com/view/erasmus-plus-training-mapping/mapping-tools-in-stem/creating-multimedia-tracks/video-and-images-on-multimedia-track</a:t>
            </a:r>
            <a:r>
              <a:rPr lang="hu-HU" sz="8000" dirty="0"/>
              <a:t> </a:t>
            </a:r>
          </a:p>
          <a:p>
            <a:pPr lvl="0"/>
            <a:r>
              <a:rPr lang="en-GB" sz="8000" dirty="0"/>
              <a:t>Information about saving and editing:</a:t>
            </a:r>
            <a:r>
              <a:rPr lang="hu-HU" sz="8000" dirty="0"/>
              <a:t> </a:t>
            </a:r>
            <a:r>
              <a:rPr lang="hu-HU" sz="8000" dirty="0">
                <a:hlinkClick r:id="rId3"/>
              </a:rPr>
              <a:t>https://sites.google.com/view/erasmus-plus-training-mapping/mapping-tools-in-stem/creating-multimedia-tracks/kml-and-kmz</a:t>
            </a:r>
            <a:r>
              <a:rPr lang="hu-HU" sz="8000" dirty="0"/>
              <a:t>  </a:t>
            </a:r>
          </a:p>
          <a:p>
            <a:pPr lvl="0"/>
            <a:r>
              <a:rPr lang="en-GB" sz="8000" dirty="0"/>
              <a:t>Short videos about Google Earth: </a:t>
            </a:r>
            <a:r>
              <a:rPr lang="hu-HU" sz="8000" dirty="0">
                <a:hlinkClick r:id="rId4"/>
              </a:rPr>
              <a:t>https://sites.google.com/view/erasmus-plus-training-mapping/mapping-tools-in-stem/creating-multimedia-tracks</a:t>
            </a:r>
            <a:r>
              <a:rPr lang="hu-HU" sz="8000" dirty="0"/>
              <a:t> </a:t>
            </a:r>
          </a:p>
          <a:p>
            <a:pPr lvl="0"/>
            <a:r>
              <a:rPr lang="hu-HU" sz="8000" dirty="0">
                <a:hlinkClick r:id="rId5"/>
              </a:rPr>
              <a:t>https://sites.google.com/view/erasmus-plus-training-mapping/mapping-tools-in-stem/using-and-exploring-google-earth</a:t>
            </a:r>
            <a:r>
              <a:rPr lang="hu-HU" sz="8000" dirty="0"/>
              <a:t> </a:t>
            </a:r>
          </a:p>
          <a:p>
            <a:pPr lvl="0"/>
            <a:r>
              <a:rPr lang="hu-HU" sz="8000" dirty="0"/>
              <a:t> </a:t>
            </a:r>
            <a:r>
              <a:rPr lang="en-GB" sz="8000" dirty="0"/>
              <a:t>You can edit your </a:t>
            </a:r>
            <a:r>
              <a:rPr lang="en-GB" sz="8000" dirty="0" err="1"/>
              <a:t>placemark</a:t>
            </a:r>
            <a:r>
              <a:rPr lang="en-GB" sz="8000" dirty="0"/>
              <a:t> (colour of text and background, place of picture …etc) by using html code. Here are some templates: </a:t>
            </a:r>
            <a:r>
              <a:rPr lang="hu-HU" sz="8000" dirty="0">
                <a:hlinkClick r:id="rId6"/>
              </a:rPr>
              <a:t>http://www.realworldmath.org/html-layout-tutorials.html</a:t>
            </a:r>
            <a:r>
              <a:rPr lang="hu-HU" sz="8000" dirty="0"/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use of Google </a:t>
            </a:r>
            <a:r>
              <a:rPr lang="en-GB" dirty="0"/>
              <a:t>Earth</a:t>
            </a:r>
            <a:r>
              <a:rPr lang="hu-HU" dirty="0"/>
              <a:t> </a:t>
            </a:r>
            <a:r>
              <a:rPr lang="en-US" dirty="0"/>
              <a:t>for educational purposes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Presenting the place where you live, sights</a:t>
            </a:r>
            <a:r>
              <a:rPr lang="hu-HU" dirty="0"/>
              <a:t> (</a:t>
            </a:r>
            <a:r>
              <a:rPr lang="en-GB" dirty="0"/>
              <a:t>alone</a:t>
            </a:r>
            <a:r>
              <a:rPr lang="hu-HU" dirty="0"/>
              <a:t>)</a:t>
            </a:r>
            <a:endParaRPr lang="en-US" dirty="0"/>
          </a:p>
          <a:p>
            <a:r>
              <a:rPr lang="en-US" dirty="0"/>
              <a:t>Discovering places where you cannot go</a:t>
            </a:r>
            <a:r>
              <a:rPr lang="hu-HU" dirty="0"/>
              <a:t> (</a:t>
            </a:r>
            <a:r>
              <a:rPr lang="en-GB" dirty="0"/>
              <a:t>presented by a student or teacher</a:t>
            </a:r>
            <a:r>
              <a:rPr lang="hu-HU" dirty="0"/>
              <a:t>)</a:t>
            </a:r>
          </a:p>
          <a:p>
            <a:r>
              <a:rPr lang="en-GB" dirty="0"/>
              <a:t>Literature trips: </a:t>
            </a:r>
            <a:r>
              <a:rPr lang="hu-HU" dirty="0" err="1">
                <a:hlinkClick r:id="rId2"/>
              </a:rPr>
              <a:t>www.googlelittrips.org</a:t>
            </a:r>
            <a:endParaRPr lang="hu-HU" dirty="0"/>
          </a:p>
          <a:p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your area</a:t>
            </a:r>
            <a:r>
              <a:rPr lang="hu-HU" dirty="0"/>
              <a:t> (</a:t>
            </a:r>
            <a:r>
              <a:rPr lang="en-GB" dirty="0"/>
              <a:t>tour</a:t>
            </a:r>
            <a:r>
              <a:rPr lang="hu-HU" dirty="0"/>
              <a:t>/</a:t>
            </a:r>
            <a:r>
              <a:rPr lang="en-GB" dirty="0"/>
              <a:t>presentation</a:t>
            </a:r>
            <a:r>
              <a:rPr lang="hu-HU" dirty="0"/>
              <a:t>).</a:t>
            </a:r>
            <a:endParaRPr lang="en-US" dirty="0"/>
          </a:p>
          <a:p>
            <a:r>
              <a:rPr lang="en-US" dirty="0"/>
              <a:t>Get to know the places where other participants are from</a:t>
            </a:r>
            <a:r>
              <a:rPr lang="hu-HU" dirty="0"/>
              <a:t>.</a:t>
            </a:r>
            <a:endParaRPr lang="en-US" dirty="0"/>
          </a:p>
          <a:p>
            <a:r>
              <a:rPr lang="en-US" dirty="0"/>
              <a:t>Dissemination </a:t>
            </a:r>
            <a:r>
              <a:rPr lang="hu-HU" dirty="0"/>
              <a:t>(</a:t>
            </a:r>
            <a:r>
              <a:rPr lang="en-GB" dirty="0"/>
              <a:t>presentation</a:t>
            </a:r>
            <a:r>
              <a:rPr lang="hu-HU" dirty="0"/>
              <a:t>).</a:t>
            </a:r>
            <a:endParaRPr lang="en-US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For </a:t>
            </a:r>
            <a:r>
              <a:rPr lang="hu-HU" dirty="0"/>
              <a:t>English </a:t>
            </a:r>
            <a:r>
              <a:rPr lang="en-US" dirty="0"/>
              <a:t>lessons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For international projects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use of maps for international projects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Chosing</a:t>
            </a:r>
            <a:r>
              <a:rPr lang="en-GB" dirty="0"/>
              <a:t> the appropriate tool for </a:t>
            </a:r>
            <a:r>
              <a:rPr lang="en-GB" dirty="0" err="1"/>
              <a:t>diffrent</a:t>
            </a:r>
            <a:r>
              <a:rPr lang="en-GB" dirty="0"/>
              <a:t> purposes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pPr algn="ctr"/>
            <a:r>
              <a:rPr lang="en-US" dirty="0" err="1"/>
              <a:t>Interdisciplinar</a:t>
            </a:r>
            <a:r>
              <a:rPr lang="en-US" dirty="0"/>
              <a:t> education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1472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1138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Image result for erasmus+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978682" cy="809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Which tool to choose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Easy to use</a:t>
            </a:r>
          </a:p>
          <a:p>
            <a:r>
              <a:rPr lang="en-GB" dirty="0"/>
              <a:t>Easy to share or embed</a:t>
            </a:r>
          </a:p>
          <a:p>
            <a:r>
              <a:rPr lang="en-GB" b="1" dirty="0"/>
              <a:t>Multiple users are possible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/>
              <a:t>Nicer </a:t>
            </a:r>
          </a:p>
          <a:p>
            <a:r>
              <a:rPr lang="en-GB" b="1" dirty="0"/>
              <a:t>Many features </a:t>
            </a:r>
          </a:p>
          <a:p>
            <a:r>
              <a:rPr lang="en-GB" dirty="0"/>
              <a:t>You can create a presentation/tour</a:t>
            </a:r>
          </a:p>
          <a:p>
            <a:r>
              <a:rPr lang="en-GB" dirty="0"/>
              <a:t>Might be difficult to run in school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GB" dirty="0"/>
              <a:t>Google </a:t>
            </a:r>
            <a:r>
              <a:rPr lang="en-GB" dirty="0" err="1"/>
              <a:t>MyMaps</a:t>
            </a:r>
            <a:r>
              <a:rPr lang="hu-HU" dirty="0"/>
              <a:t> (GMM)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Google Earth</a:t>
            </a:r>
            <a:r>
              <a:rPr lang="hu-HU" dirty="0"/>
              <a:t> (GE)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Planning a project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location of the partner school. (GM</a:t>
            </a:r>
            <a:r>
              <a:rPr lang="hu-HU" dirty="0"/>
              <a:t>, GE</a:t>
            </a:r>
            <a:r>
              <a:rPr lang="en-US" dirty="0"/>
              <a:t>)</a:t>
            </a:r>
          </a:p>
          <a:p>
            <a:r>
              <a:rPr lang="en-US" dirty="0"/>
              <a:t>Find out information about the partner school and its location.  (GM)</a:t>
            </a:r>
          </a:p>
          <a:p>
            <a:r>
              <a:rPr lang="en-US" dirty="0"/>
              <a:t>Measure distance between the two schools. (GE)</a:t>
            </a:r>
          </a:p>
          <a:p>
            <a:r>
              <a:rPr lang="en-US" dirty="0"/>
              <a:t>Plan routes / traveling time. (GM)</a:t>
            </a:r>
          </a:p>
          <a:p>
            <a:r>
              <a:rPr lang="en-US" dirty="0"/>
              <a:t>Pin places you are interested it / would like to visit (GMM).</a:t>
            </a:r>
          </a:p>
          <a:p>
            <a:r>
              <a:rPr lang="en-US" dirty="0"/>
              <a:t>Introducing your school / city /region (GMM/GE)</a:t>
            </a:r>
          </a:p>
          <a:p>
            <a:endParaRPr lang="en-US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During a mobility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Students can practice orientation (GM)</a:t>
            </a:r>
          </a:p>
          <a:p>
            <a:r>
              <a:rPr lang="en-GB" dirty="0"/>
              <a:t>You can find POIs, opening time (GM)</a:t>
            </a:r>
          </a:p>
          <a:p>
            <a:r>
              <a:rPr lang="en-GB" dirty="0"/>
              <a:t>You can check the schedules of public transport and plan routes (GM).</a:t>
            </a:r>
          </a:p>
          <a:p>
            <a:r>
              <a:rPr lang="en-GB" dirty="0"/>
              <a:t>Teachers can create a treasure hunting game (GMM).</a:t>
            </a:r>
          </a:p>
          <a:p>
            <a:r>
              <a:rPr lang="en-GB" dirty="0"/>
              <a:t>Students can create their own personalised maps with their favourite places (GMM).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Dissemination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2500306"/>
            <a:ext cx="7467600" cy="3973646"/>
          </a:xfrm>
        </p:spPr>
        <p:txBody>
          <a:bodyPr/>
          <a:lstStyle/>
          <a:p>
            <a:r>
              <a:rPr lang="en-US" dirty="0"/>
              <a:t>You can create embedded </a:t>
            </a:r>
            <a:r>
              <a:rPr lang="hu-HU" dirty="0" err="1"/>
              <a:t>maps</a:t>
            </a:r>
            <a:r>
              <a:rPr lang="en-US" dirty="0"/>
              <a:t> to your school’s website to show where you were (GMM).</a:t>
            </a:r>
          </a:p>
          <a:p>
            <a:r>
              <a:rPr lang="en-US" dirty="0"/>
              <a:t>You can create presentations of the places you visited (GMM/GE).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71670" y="2786058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hu-H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u-H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hu-H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/>
              <a:t>Outdoor</a:t>
            </a:r>
            <a:r>
              <a:rPr lang="hu-HU" dirty="0"/>
              <a:t> </a:t>
            </a:r>
            <a:r>
              <a:rPr lang="hu-HU" dirty="0" err="1"/>
              <a:t>activities</a:t>
            </a:r>
            <a:r>
              <a:rPr lang="hu-HU" dirty="0"/>
              <a:t> and </a:t>
            </a:r>
            <a:r>
              <a:rPr lang="hu-HU" dirty="0" err="1"/>
              <a:t>mapping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stem</a:t>
            </a:r>
            <a:r>
              <a:rPr lang="hu-HU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857496"/>
            <a:ext cx="7467600" cy="35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MEI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1571625" cy="476250"/>
          </a:xfrm>
          <a:prstGeom prst="rect">
            <a:avLst/>
          </a:prstGeom>
          <a:noFill/>
        </p:spPr>
      </p:pic>
      <p:pic>
        <p:nvPicPr>
          <p:cNvPr id="1030" name="Picture 6" descr="Image result for árpád gimnázium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285860"/>
            <a:ext cx="838200" cy="1143001"/>
          </a:xfrm>
          <a:prstGeom prst="rect">
            <a:avLst/>
          </a:prstGeom>
          <a:noFill/>
        </p:spPr>
      </p:pic>
      <p:pic>
        <p:nvPicPr>
          <p:cNvPr id="8" name="Picture 6" descr="Image result for erasmus+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571612"/>
            <a:ext cx="3978682" cy="809791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71472" y="2428868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3"/>
              </a:rPr>
              <a:t>http://meio.center/en/meio.html</a:t>
            </a:r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group</a:t>
            </a:r>
          </a:p>
        </p:txBody>
      </p:sp>
      <p:pic>
        <p:nvPicPr>
          <p:cNvPr id="1026" name="Picture 2" descr="C:\Users\Panni\Documents\Erasmus\2018 disszeminacio\International projects\IMG_20180803_1235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7143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Google Mapping Tools</a:t>
            </a:r>
          </a:p>
        </p:txBody>
      </p:sp>
      <p:pic>
        <p:nvPicPr>
          <p:cNvPr id="28674" name="Picture 2" descr="http://meio.center/erasmus/img/mapco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143140" cy="1700226"/>
          </a:xfrm>
          <a:prstGeom prst="rect">
            <a:avLst/>
          </a:prstGeom>
          <a:noFill/>
        </p:spPr>
      </p:pic>
      <p:pic>
        <p:nvPicPr>
          <p:cNvPr id="5" name="Picture 12" descr="Image result for google eart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1786816" cy="847714"/>
          </a:xfrm>
          <a:prstGeom prst="rect">
            <a:avLst/>
          </a:prstGeom>
          <a:noFill/>
        </p:spPr>
      </p:pic>
      <p:sp>
        <p:nvSpPr>
          <p:cNvPr id="28676" name="AutoShape 4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8" name="AutoShape 6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80" name="Picture 8" descr="Image result for google my map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496"/>
            <a:ext cx="1071570" cy="1071570"/>
          </a:xfrm>
          <a:prstGeom prst="rect">
            <a:avLst/>
          </a:prstGeom>
          <a:noFill/>
        </p:spPr>
      </p:pic>
      <p:pic>
        <p:nvPicPr>
          <p:cNvPr id="28682" name="Picture 10" descr="Image result for mapin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2286016" cy="1116219"/>
          </a:xfrm>
          <a:prstGeom prst="rect">
            <a:avLst/>
          </a:prstGeom>
          <a:noFill/>
        </p:spPr>
      </p:pic>
      <p:cxnSp>
        <p:nvCxnSpPr>
          <p:cNvPr id="11" name="Egyenes összekötő nyíllal 10"/>
          <p:cNvCxnSpPr/>
          <p:nvPr/>
        </p:nvCxnSpPr>
        <p:spPr>
          <a:xfrm flipV="1">
            <a:off x="2786050" y="1714488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786050" y="307181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786050" y="328612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google maps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286388"/>
            <a:ext cx="1285883" cy="1303458"/>
          </a:xfrm>
          <a:prstGeom prst="rect">
            <a:avLst/>
          </a:prstGeom>
          <a:noFill/>
        </p:spPr>
      </p:pic>
      <p:cxnSp>
        <p:nvCxnSpPr>
          <p:cNvPr id="18" name="Egyenes összekötő nyíllal 17"/>
          <p:cNvCxnSpPr>
            <a:endCxn id="3" idx="0"/>
          </p:cNvCxnSpPr>
          <p:nvPr/>
        </p:nvCxnSpPr>
        <p:spPr>
          <a:xfrm rot="5400000">
            <a:off x="1178695" y="4107661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7467600" cy="3616456"/>
          </a:xfrm>
        </p:spPr>
        <p:txBody>
          <a:bodyPr>
            <a:normAutofit/>
          </a:bodyPr>
          <a:lstStyle/>
          <a:p>
            <a:r>
              <a:rPr lang="en-US" dirty="0"/>
              <a:t>You need internet connection to use all features. </a:t>
            </a:r>
          </a:p>
          <a:p>
            <a:r>
              <a:rPr lang="en-US" dirty="0"/>
              <a:t>Computer or mobile</a:t>
            </a:r>
          </a:p>
          <a:p>
            <a:r>
              <a:rPr lang="en-US" dirty="0"/>
              <a:t>Easy to find a place</a:t>
            </a:r>
          </a:p>
          <a:p>
            <a:r>
              <a:rPr lang="en-US" dirty="0"/>
              <a:t>Information about places: opening hours, likes …</a:t>
            </a:r>
          </a:p>
          <a:p>
            <a:r>
              <a:rPr lang="en-US" dirty="0"/>
              <a:t>POIs: shops, restaurants nearby</a:t>
            </a:r>
          </a:p>
          <a:p>
            <a:r>
              <a:rPr lang="en-US" dirty="0"/>
              <a:t>Route planning</a:t>
            </a:r>
          </a:p>
          <a:p>
            <a:r>
              <a:rPr lang="en-US" dirty="0"/>
              <a:t>Real time traffic</a:t>
            </a:r>
            <a:r>
              <a:rPr lang="hu-HU" dirty="0"/>
              <a:t> </a:t>
            </a:r>
            <a:r>
              <a:rPr lang="en-US" dirty="0"/>
              <a:t>information </a:t>
            </a:r>
          </a:p>
          <a:p>
            <a:r>
              <a:rPr lang="en-US" dirty="0"/>
              <a:t>Timetables of public transport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26" name="Picture 6" descr="Image result for googlemap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Google My Maps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</a:t>
            </a:r>
            <a:r>
              <a:rPr lang="en-US" b="1" dirty="0"/>
              <a:t>personalized map</a:t>
            </a:r>
            <a:r>
              <a:rPr lang="en-US" dirty="0"/>
              <a:t>.</a:t>
            </a:r>
          </a:p>
          <a:p>
            <a:r>
              <a:rPr lang="en-US" dirty="0"/>
              <a:t>You need a Google Account and internet to use it. </a:t>
            </a:r>
          </a:p>
          <a:p>
            <a:r>
              <a:rPr lang="en-US" dirty="0"/>
              <a:t>You can add place</a:t>
            </a:r>
            <a:r>
              <a:rPr lang="hu-HU" dirty="0"/>
              <a:t> </a:t>
            </a:r>
            <a:r>
              <a:rPr lang="en-US" dirty="0"/>
              <a:t>marks with photos and short descriptions.</a:t>
            </a:r>
          </a:p>
          <a:p>
            <a:r>
              <a:rPr lang="en-US" dirty="0"/>
              <a:t>It is stored in your Drive.</a:t>
            </a:r>
          </a:p>
          <a:p>
            <a:r>
              <a:rPr lang="en-US" dirty="0"/>
              <a:t>You can share or save it easily.</a:t>
            </a:r>
          </a:p>
          <a:p>
            <a:r>
              <a:rPr lang="en-US" dirty="0"/>
              <a:t>It can be embedded.</a:t>
            </a:r>
          </a:p>
          <a:p>
            <a:r>
              <a:rPr lang="en-US" dirty="0"/>
              <a:t>Many people can work on it (even at the same time).</a:t>
            </a:r>
          </a:p>
          <a:p>
            <a:r>
              <a:rPr lang="en-US" dirty="0"/>
              <a:t>It is very easy to use it.</a:t>
            </a:r>
            <a:endParaRPr lang="hu-HU" dirty="0"/>
          </a:p>
          <a:p>
            <a:r>
              <a:rPr lang="hu-HU" sz="1800" dirty="0">
                <a:hlinkClick r:id="rId2"/>
              </a:rPr>
              <a:t>http://www.arpadgimnazium.hu/zombori-anna-beszamoloja-digitalis-eszkozok-hasznalata-tanulmanyutakon/</a:t>
            </a:r>
            <a:endParaRPr lang="hu-HU" sz="1800" dirty="0"/>
          </a:p>
          <a:p>
            <a:pPr>
              <a:buNone/>
            </a:pPr>
            <a:endParaRPr lang="en-US" dirty="0"/>
          </a:p>
          <a:p>
            <a:endParaRPr lang="hu-HU" dirty="0"/>
          </a:p>
        </p:txBody>
      </p:sp>
      <p:pic>
        <p:nvPicPr>
          <p:cNvPr id="4" name="Picture 8" descr="Image result for google my map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 lesson with 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Google my</a:t>
            </a:r>
            <a:r>
              <a:rPr lang="hu-HU" dirty="0"/>
              <a:t> </a:t>
            </a:r>
            <a:r>
              <a:rPr lang="en-US" dirty="0"/>
              <a:t>maps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favourite places in Budapest and in Hungary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710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Steps to create a map with Google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 my maps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Enter your Google account / Gmail </a:t>
            </a:r>
          </a:p>
          <a:p>
            <a:r>
              <a:rPr lang="en-US" dirty="0"/>
              <a:t>Click on the 9 dots</a:t>
            </a:r>
          </a:p>
          <a:p>
            <a:r>
              <a:rPr lang="en-US" dirty="0"/>
              <a:t>Click on the drive icon</a:t>
            </a:r>
          </a:p>
          <a:p>
            <a:r>
              <a:rPr lang="en-US" dirty="0"/>
              <a:t>Click on the new icon </a:t>
            </a:r>
          </a:p>
          <a:p>
            <a:r>
              <a:rPr lang="en-US" dirty="0"/>
              <a:t>Click on More </a:t>
            </a:r>
          </a:p>
          <a:p>
            <a:r>
              <a:rPr lang="en-US" dirty="0"/>
              <a:t>Choose Google My Maps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6588494" y="1643050"/>
            <a:ext cx="255550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7858148" y="1643050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215338" y="3071810"/>
            <a:ext cx="785818" cy="92869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1485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4620"/>
            <a:ext cx="1657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1214422"/>
            <a:ext cx="3524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72008"/>
            <a:ext cx="2971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Image result for google my map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891</Words>
  <Application>Microsoft Office PowerPoint</Application>
  <PresentationFormat>On-screen Show (4:3)</PresentationFormat>
  <Paragraphs>123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Loggia</vt:lpstr>
      <vt:lpstr>Use of Google mapping tools for international projects</vt:lpstr>
      <vt:lpstr>Interdisciplinar education</vt:lpstr>
      <vt:lpstr>Outdoor activities and mapping in stem </vt:lpstr>
      <vt:lpstr>The group</vt:lpstr>
      <vt:lpstr>Google Mapping Tools</vt:lpstr>
      <vt:lpstr>PowerPoint Presentation</vt:lpstr>
      <vt:lpstr>Google My Maps</vt:lpstr>
      <vt:lpstr>A lesson with  Google my maps </vt:lpstr>
      <vt:lpstr>Steps to create a map with Google  my maps</vt:lpstr>
      <vt:lpstr>Steps to create a map in Google my maps</vt:lpstr>
      <vt:lpstr>Sharing a map</vt:lpstr>
      <vt:lpstr> Scaffolding language for  Nice and beautiful</vt:lpstr>
      <vt:lpstr>The use of Google my maps for educational purposes</vt:lpstr>
      <vt:lpstr>Google Earth </vt:lpstr>
      <vt:lpstr>PowerPoint Presentation</vt:lpstr>
      <vt:lpstr>Google Earth for educational purposes</vt:lpstr>
      <vt:lpstr>PowerPoint Presentation</vt:lpstr>
      <vt:lpstr>The use of Google Earth for educational purposes</vt:lpstr>
      <vt:lpstr>The use of maps for international projects</vt:lpstr>
      <vt:lpstr>Which tool to choose</vt:lpstr>
      <vt:lpstr>Planning a project</vt:lpstr>
      <vt:lpstr>During a mobility</vt:lpstr>
      <vt:lpstr>Dissemination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google mapping tools for international projects</dc:title>
  <dc:creator>HP</dc:creator>
  <cp:lastModifiedBy>Pápai</cp:lastModifiedBy>
  <cp:revision>12</cp:revision>
  <dcterms:created xsi:type="dcterms:W3CDTF">2019-01-30T06:34:02Z</dcterms:created>
  <dcterms:modified xsi:type="dcterms:W3CDTF">2019-02-18T19:22:33Z</dcterms:modified>
</cp:coreProperties>
</file>