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63" r:id="rId5"/>
    <p:sldId id="260" r:id="rId6"/>
    <p:sldId id="265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>
        <p:scale>
          <a:sx n="77" d="100"/>
          <a:sy n="77" d="100"/>
        </p:scale>
        <p:origin x="-84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722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9460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3660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504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63515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7080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710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83566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91821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44076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04849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1F213-3849-4C5B-A6E4-9F3ED2016E30}" type="datetimeFigureOut">
              <a:rPr lang="hu-HU" smtClean="0"/>
              <a:t>2019.02.17.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47027-1167-45DD-9687-3E6F701DF48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2027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torycorps.org/animation/two-by-two/" TargetMode="External"/><Relationship Id="rId2" Type="http://schemas.openxmlformats.org/officeDocument/2006/relationships/hyperlink" Target="https://storycorps.org/listen/anna-freeman-and-brianna-freeman-171229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orycorps.org/animation/julio-diaz/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bookcreator.com/read/9vdgqkCAQZSpBOvLYTJn1A/7gKY0s6bSly3ysmjsvOh-w?from=edito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r>
              <a:rPr lang="hu-HU" b="1" dirty="0" err="1" smtClean="0"/>
              <a:t>Teaching</a:t>
            </a:r>
            <a:r>
              <a:rPr lang="hu-HU" b="1" dirty="0" smtClean="0"/>
              <a:t> </a:t>
            </a:r>
            <a:r>
              <a:rPr lang="hu-HU" b="1" dirty="0" err="1" smtClean="0"/>
              <a:t>with</a:t>
            </a:r>
            <a:r>
              <a:rPr lang="hu-HU" b="1" dirty="0" smtClean="0"/>
              <a:t> </a:t>
            </a:r>
            <a:r>
              <a:rPr lang="hu-HU" b="1" dirty="0" err="1" smtClean="0"/>
              <a:t>Technology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i="1" dirty="0" smtClean="0"/>
              <a:t> 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Erasmus +</a:t>
            </a:r>
          </a:p>
          <a:p>
            <a:r>
              <a:rPr lang="hu-HU" dirty="0" err="1" smtClean="0"/>
              <a:t>Anglolang</a:t>
            </a:r>
            <a:r>
              <a:rPr lang="hu-HU" dirty="0" smtClean="0"/>
              <a:t> 2018</a:t>
            </a:r>
          </a:p>
          <a:p>
            <a:r>
              <a:rPr lang="hu-HU" dirty="0" err="1"/>
              <a:t>b</a:t>
            </a:r>
            <a:r>
              <a:rPr lang="hu-HU" dirty="0" err="1" smtClean="0"/>
              <a:t>y</a:t>
            </a:r>
            <a:r>
              <a:rPr lang="hu-HU" dirty="0" smtClean="0"/>
              <a:t> dr. Széllné Hajdú Indira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83798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GB" b="1" dirty="0"/>
              <a:t>Story corps – storycorps.org </a:t>
            </a:r>
            <a:r>
              <a:rPr lang="hu-HU" b="1" dirty="0"/>
              <a:t/>
            </a:r>
            <a:br>
              <a:rPr lang="hu-HU" b="1" dirty="0"/>
            </a:br>
            <a:endParaRPr lang="hu-HU" b="1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People are trying to take notes on a story that happened to them to preserve it – interview </a:t>
            </a:r>
            <a:r>
              <a:rPr lang="en-GB" dirty="0" smtClean="0"/>
              <a:t>recording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>
                <a:hlinkClick r:id="rId2"/>
              </a:rPr>
              <a:t>https://storycorps.org/listen/anna-freeman-and-brianna-freeman-171229/</a:t>
            </a:r>
            <a:endParaRPr lang="hu-HU" dirty="0" smtClean="0"/>
          </a:p>
          <a:p>
            <a:r>
              <a:rPr lang="en-GB" dirty="0" smtClean="0"/>
              <a:t>You </a:t>
            </a:r>
            <a:r>
              <a:rPr lang="en-GB" dirty="0"/>
              <a:t>can choose subtitles – animation </a:t>
            </a:r>
            <a:r>
              <a:rPr lang="en-GB" dirty="0" smtClean="0"/>
              <a:t>podcasts</a:t>
            </a:r>
            <a:endParaRPr lang="hu-HU" dirty="0" smtClean="0"/>
          </a:p>
          <a:p>
            <a:pPr marL="0" indent="0">
              <a:buNone/>
            </a:pPr>
            <a:r>
              <a:rPr lang="hu-HU" dirty="0" smtClean="0"/>
              <a:t>   </a:t>
            </a:r>
            <a:r>
              <a:rPr lang="hu-HU" dirty="0" smtClean="0">
                <a:hlinkClick r:id="rId3"/>
              </a:rPr>
              <a:t>https://storycorps.org/animation/two-by-two/</a:t>
            </a:r>
            <a:endParaRPr lang="hu-HU" dirty="0" smtClean="0"/>
          </a:p>
          <a:p>
            <a:r>
              <a:rPr lang="hu-HU" dirty="0" smtClean="0"/>
              <a:t> </a:t>
            </a:r>
            <a:r>
              <a:rPr lang="en-GB" dirty="0" err="1" smtClean="0"/>
              <a:t>storycorps</a:t>
            </a:r>
            <a:r>
              <a:rPr lang="en-GB" dirty="0" smtClean="0"/>
              <a:t> </a:t>
            </a:r>
            <a:r>
              <a:rPr lang="en-GB" dirty="0"/>
              <a:t>great questions – print in </a:t>
            </a:r>
            <a:r>
              <a:rPr lang="en-GB" dirty="0" smtClean="0"/>
              <a:t>google</a:t>
            </a:r>
            <a:r>
              <a:rPr lang="hu-HU" dirty="0" smtClean="0"/>
              <a:t>,</a:t>
            </a:r>
            <a:r>
              <a:rPr lang="en-GB" dirty="0" smtClean="0"/>
              <a:t> </a:t>
            </a:r>
            <a:r>
              <a:rPr lang="en-GB" dirty="0"/>
              <a:t>they are grouped by </a:t>
            </a:r>
            <a:r>
              <a:rPr lang="en-GB" dirty="0" smtClean="0"/>
              <a:t>topics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 </a:t>
            </a:r>
            <a:r>
              <a:rPr lang="hu-HU" dirty="0" smtClean="0"/>
              <a:t>  https://storycorps.org/participate/the-great-thanksgiving-listen/lesson-plan/</a:t>
            </a:r>
            <a:endParaRPr lang="hu-HU" dirty="0"/>
          </a:p>
          <a:p>
            <a:pPr marL="0" indent="0">
              <a:buNone/>
            </a:pPr>
            <a:r>
              <a:rPr lang="en-GB" dirty="0"/>
              <a:t>e.g. Julio Diaz video – </a:t>
            </a:r>
            <a:r>
              <a:rPr lang="en-GB" dirty="0" smtClean="0">
                <a:hlinkClick r:id="rId4"/>
              </a:rPr>
              <a:t>https://storycorps.org/animation/julio-diaz/</a:t>
            </a:r>
            <a:endParaRPr lang="hu-HU" dirty="0" smtClean="0"/>
          </a:p>
          <a:p>
            <a:r>
              <a:rPr lang="en-GB" dirty="0" smtClean="0"/>
              <a:t>British </a:t>
            </a:r>
            <a:r>
              <a:rPr lang="en-GB" dirty="0"/>
              <a:t>version is  The Listening Project – recorded by the BBC –BBC Radio 4 – podcasts grouped by </a:t>
            </a:r>
            <a:r>
              <a:rPr lang="en-GB" dirty="0" smtClean="0"/>
              <a:t>topics</a:t>
            </a:r>
            <a:r>
              <a:rPr lang="hu-HU" dirty="0" smtClean="0"/>
              <a:t> (</a:t>
            </a:r>
            <a:r>
              <a:rPr lang="hu-HU" dirty="0" err="1" smtClean="0"/>
              <a:t>longer</a:t>
            </a:r>
            <a:r>
              <a:rPr lang="hu-HU" dirty="0" smtClean="0"/>
              <a:t> </a:t>
            </a:r>
            <a:r>
              <a:rPr lang="hu-HU" dirty="0" err="1" smtClean="0"/>
              <a:t>ones</a:t>
            </a:r>
            <a:r>
              <a:rPr lang="hu-HU" dirty="0" smtClean="0"/>
              <a:t>)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11129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GB" b="1" dirty="0"/>
              <a:t>app.bookcreator.com</a:t>
            </a:r>
            <a:r>
              <a:rPr lang="en-GB" dirty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Creating  </a:t>
            </a:r>
            <a:r>
              <a:rPr lang="en-GB" dirty="0" smtClean="0"/>
              <a:t>books/comics</a:t>
            </a:r>
            <a:endParaRPr lang="hu-HU" dirty="0" smtClean="0"/>
          </a:p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</a:t>
            </a:r>
            <a:r>
              <a:rPr lang="hu-HU" dirty="0" err="1" smtClean="0"/>
              <a:t>own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book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link </a:t>
            </a:r>
            <a:r>
              <a:rPr lang="hu-HU" dirty="0" err="1" smtClean="0"/>
              <a:t>below</a:t>
            </a:r>
            <a:r>
              <a:rPr lang="hu-HU" dirty="0" smtClean="0"/>
              <a:t>:</a:t>
            </a:r>
          </a:p>
          <a:p>
            <a:pPr marL="0" indent="0">
              <a:buNone/>
            </a:pPr>
            <a:r>
              <a:rPr lang="hu-HU" dirty="0" smtClean="0">
                <a:hlinkClick r:id="rId2"/>
              </a:rPr>
              <a:t>https</a:t>
            </a:r>
            <a:r>
              <a:rPr lang="hu-HU" dirty="0">
                <a:hlinkClick r:id="rId2"/>
              </a:rPr>
              <a:t>://</a:t>
            </a:r>
            <a:r>
              <a:rPr lang="hu-HU" dirty="0" smtClean="0">
                <a:hlinkClick r:id="rId2"/>
              </a:rPr>
              <a:t>app.bookcreator.com/read/9vdgqkCAQZSpBOvLYTJn1A/7gKY0s6bSly3ysmjsvOh-w?from=editor</a:t>
            </a:r>
            <a:endParaRPr lang="hu-HU" dirty="0" smtClean="0"/>
          </a:p>
          <a:p>
            <a:r>
              <a:rPr lang="en-GB" dirty="0" smtClean="0"/>
              <a:t>Choose </a:t>
            </a:r>
            <a:r>
              <a:rPr lang="en-GB" dirty="0"/>
              <a:t>printing types /photos/ </a:t>
            </a:r>
            <a:r>
              <a:rPr lang="en-GB" dirty="0" smtClean="0"/>
              <a:t>panel</a:t>
            </a:r>
            <a:r>
              <a:rPr lang="hu-HU" dirty="0" smtClean="0"/>
              <a:t>s</a:t>
            </a:r>
            <a:r>
              <a:rPr lang="en-GB" dirty="0" smtClean="0"/>
              <a:t>.</a:t>
            </a:r>
            <a:endParaRPr lang="hu-HU" dirty="0"/>
          </a:p>
          <a:p>
            <a:r>
              <a:rPr lang="en-GB" dirty="0"/>
              <a:t>You can take photos in class – email to yourself and put it in the panel of the book.</a:t>
            </a:r>
            <a:endParaRPr lang="hu-HU" dirty="0"/>
          </a:p>
          <a:p>
            <a:r>
              <a:rPr lang="en-GB" dirty="0" smtClean="0"/>
              <a:t>Google </a:t>
            </a:r>
            <a:r>
              <a:rPr lang="en-GB" dirty="0"/>
              <a:t>it – just write the title/the author/the </a:t>
            </a:r>
            <a:r>
              <a:rPr lang="en-GB" dirty="0" smtClean="0"/>
              <a:t>text</a:t>
            </a:r>
            <a:r>
              <a:rPr lang="hu-HU" dirty="0" smtClean="0"/>
              <a:t> - </a:t>
            </a:r>
            <a:r>
              <a:rPr lang="en-GB" dirty="0" smtClean="0"/>
              <a:t>insert </a:t>
            </a:r>
            <a:r>
              <a:rPr lang="en-GB" dirty="0"/>
              <a:t>photo/image with a caption/a </a:t>
            </a:r>
            <a:r>
              <a:rPr lang="en-GB" dirty="0" smtClean="0"/>
              <a:t>video</a:t>
            </a:r>
            <a:r>
              <a:rPr lang="hu-HU" dirty="0" smtClean="0"/>
              <a:t>.</a:t>
            </a:r>
            <a:endParaRPr lang="hu-HU" dirty="0"/>
          </a:p>
          <a:p>
            <a:r>
              <a:rPr lang="en-GB" dirty="0"/>
              <a:t>Edit/publish – it gets an own </a:t>
            </a:r>
            <a:r>
              <a:rPr lang="en-GB" dirty="0" smtClean="0"/>
              <a:t>address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556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b="1" dirty="0" err="1" smtClean="0"/>
              <a:t>wix.com</a:t>
            </a: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 </a:t>
            </a:r>
            <a:r>
              <a:rPr lang="en-GB" dirty="0" smtClean="0"/>
              <a:t>create </a:t>
            </a:r>
            <a:r>
              <a:rPr lang="en-GB" dirty="0"/>
              <a:t>a blog/a </a:t>
            </a:r>
            <a:r>
              <a:rPr lang="en-GB" dirty="0" smtClean="0"/>
              <a:t>story</a:t>
            </a:r>
            <a:endParaRPr lang="hu-HU" dirty="0" smtClean="0"/>
          </a:p>
          <a:p>
            <a:r>
              <a:rPr lang="hu-HU" dirty="0" err="1" smtClean="0"/>
              <a:t>You</a:t>
            </a:r>
            <a:r>
              <a:rPr lang="hu-HU" dirty="0" smtClean="0"/>
              <a:t> </a:t>
            </a:r>
            <a:r>
              <a:rPr lang="hu-HU" dirty="0" err="1" smtClean="0"/>
              <a:t>can</a:t>
            </a:r>
            <a:r>
              <a:rPr lang="hu-HU" dirty="0" smtClean="0"/>
              <a:t> </a:t>
            </a:r>
            <a:r>
              <a:rPr lang="hu-HU" dirty="0" err="1" smtClean="0"/>
              <a:t>see</a:t>
            </a:r>
            <a:r>
              <a:rPr lang="hu-HU" dirty="0" smtClean="0"/>
              <a:t> </a:t>
            </a:r>
            <a:r>
              <a:rPr lang="hu-HU" dirty="0" err="1" smtClean="0"/>
              <a:t>my</a:t>
            </a:r>
            <a:r>
              <a:rPr lang="hu-HU" dirty="0" smtClean="0"/>
              <a:t> DEMO </a:t>
            </a:r>
            <a:r>
              <a:rPr lang="hu-HU" dirty="0" err="1" smtClean="0"/>
              <a:t>website’s</a:t>
            </a:r>
            <a:r>
              <a:rPr lang="hu-HU" dirty="0" smtClean="0"/>
              <a:t> </a:t>
            </a:r>
            <a:r>
              <a:rPr lang="hu-HU" dirty="0" err="1" smtClean="0"/>
              <a:t>first</a:t>
            </a:r>
            <a:r>
              <a:rPr lang="hu-HU" dirty="0" smtClean="0"/>
              <a:t> </a:t>
            </a:r>
            <a:r>
              <a:rPr lang="hu-HU" dirty="0" err="1" smtClean="0"/>
              <a:t>page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link </a:t>
            </a:r>
            <a:r>
              <a:rPr lang="hu-HU" dirty="0" err="1" smtClean="0"/>
              <a:t>below</a:t>
            </a:r>
            <a:endParaRPr lang="hu-HU" dirty="0" smtClean="0"/>
          </a:p>
          <a:p>
            <a:pPr marL="0" indent="0">
              <a:buNone/>
            </a:pPr>
            <a:r>
              <a:rPr lang="hu-HU" dirty="0"/>
              <a:t>https://www.wix.com/html5en/hiker-blog?experiment_id=%</a:t>
            </a:r>
            <a:r>
              <a:rPr lang="hu-HU" dirty="0" smtClean="0"/>
              <a:t>2Bcreating%2B%2Bblog%5Eb%5E226979112844%5E1t1&amp;gclid=Cj0KCQiAkfriBRD1ARIsAASKsQK8WpN0TiFhcuH-jZpVzY96zybriaFjt98soCiWn5yyt6lbVpFnUZAaAmIuEALw_wcB&amp;utm_campaign=691465126%5E47125717163&amp;utm_medium=cpc&amp;utm_source=google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15055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solidFill>
            <a:schemeClr val="accent5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/>
          <a:lstStyle/>
          <a:p>
            <a:pPr algn="ctr"/>
            <a:r>
              <a:rPr lang="en-GB" b="1" dirty="0" smtClean="0"/>
              <a:t>quietube.com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err="1" smtClean="0"/>
              <a:t>mercury</a:t>
            </a:r>
            <a:r>
              <a:rPr lang="hu-HU" b="1" dirty="0" smtClean="0"/>
              <a:t> </a:t>
            </a:r>
            <a:r>
              <a:rPr lang="hu-HU" b="1" dirty="0" err="1" smtClean="0"/>
              <a:t>reader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It takes the advertisements away. </a:t>
            </a:r>
            <a:endParaRPr lang="hu-HU" dirty="0"/>
          </a:p>
          <a:p>
            <a:r>
              <a:rPr lang="en-GB" dirty="0"/>
              <a:t>Put on the bookmark – go to </a:t>
            </a:r>
            <a:r>
              <a:rPr lang="en-GB" dirty="0" err="1"/>
              <a:t>youtube</a:t>
            </a:r>
            <a:r>
              <a:rPr lang="en-GB" dirty="0"/>
              <a:t> – click on </a:t>
            </a:r>
            <a:r>
              <a:rPr lang="en-GB" dirty="0" err="1"/>
              <a:t>quietube</a:t>
            </a:r>
            <a:r>
              <a:rPr lang="en-GB" dirty="0"/>
              <a:t> and we have just the </a:t>
            </a:r>
            <a:r>
              <a:rPr lang="en-GB" dirty="0" smtClean="0"/>
              <a:t>video</a:t>
            </a:r>
            <a:r>
              <a:rPr lang="hu-HU" dirty="0" smtClean="0"/>
              <a:t>.</a:t>
            </a:r>
            <a:endParaRPr lang="hu-HU" dirty="0"/>
          </a:p>
          <a:p>
            <a:pPr lvl="0"/>
            <a:r>
              <a:rPr lang="en-GB" dirty="0"/>
              <a:t>Chrome extension – Mercury Reader </a:t>
            </a:r>
            <a:endParaRPr lang="hu-HU" dirty="0"/>
          </a:p>
          <a:p>
            <a:r>
              <a:rPr lang="en-GB" dirty="0"/>
              <a:t>Add to extensions – a rocket symbol will appear on the top – any website you go </a:t>
            </a:r>
            <a:r>
              <a:rPr lang="en-GB" dirty="0" smtClean="0"/>
              <a:t>to</a:t>
            </a:r>
            <a:r>
              <a:rPr lang="hu-HU" dirty="0" smtClean="0"/>
              <a:t> -</a:t>
            </a:r>
            <a:r>
              <a:rPr lang="en-GB" dirty="0" smtClean="0"/>
              <a:t> </a:t>
            </a:r>
            <a:r>
              <a:rPr lang="en-GB" dirty="0"/>
              <a:t>press on the symbol </a:t>
            </a:r>
            <a:r>
              <a:rPr lang="hu-HU" dirty="0" smtClean="0"/>
              <a:t>- </a:t>
            </a:r>
            <a:r>
              <a:rPr lang="en-GB" dirty="0" smtClean="0"/>
              <a:t>the </a:t>
            </a:r>
            <a:r>
              <a:rPr lang="en-GB" dirty="0"/>
              <a:t>ad will </a:t>
            </a:r>
            <a:r>
              <a:rPr lang="en-GB" dirty="0" smtClean="0"/>
              <a:t>disappear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3714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u-HU" sz="5400" dirty="0" smtClean="0"/>
          </a:p>
          <a:p>
            <a:pPr marL="0" indent="0" algn="ctr">
              <a:buNone/>
            </a:pPr>
            <a:r>
              <a:rPr lang="hu-HU" sz="5400" dirty="0" err="1" smtClean="0"/>
              <a:t>Thank</a:t>
            </a:r>
            <a:r>
              <a:rPr lang="hu-HU" sz="5400" dirty="0" smtClean="0"/>
              <a:t> </a:t>
            </a:r>
            <a:r>
              <a:rPr lang="hu-HU" sz="5400" dirty="0" err="1" smtClean="0"/>
              <a:t>you</a:t>
            </a:r>
            <a:r>
              <a:rPr lang="hu-HU" sz="5400" dirty="0" smtClean="0"/>
              <a:t> </a:t>
            </a:r>
            <a:r>
              <a:rPr lang="hu-HU" sz="5400" dirty="0" err="1" smtClean="0"/>
              <a:t>for</a:t>
            </a:r>
            <a:r>
              <a:rPr lang="hu-HU" sz="5400" dirty="0" smtClean="0"/>
              <a:t> </a:t>
            </a:r>
            <a:r>
              <a:rPr lang="hu-HU" sz="5400" dirty="0" err="1" smtClean="0"/>
              <a:t>your</a:t>
            </a:r>
            <a:r>
              <a:rPr lang="hu-HU" sz="5400" dirty="0" smtClean="0"/>
              <a:t> </a:t>
            </a:r>
            <a:r>
              <a:rPr lang="hu-HU" sz="5400" dirty="0" err="1" smtClean="0"/>
              <a:t>attention</a:t>
            </a:r>
            <a:r>
              <a:rPr lang="hu-HU" sz="5400" dirty="0" smtClean="0"/>
              <a:t>.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464751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</TotalTime>
  <Words>266</Words>
  <Application>Microsoft Office PowerPoint</Application>
  <PresentationFormat>Custom</PresentationFormat>
  <Paragraphs>34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Office-téma</vt:lpstr>
      <vt:lpstr>Teaching with Technology  </vt:lpstr>
      <vt:lpstr>Story corps – storycorps.org  </vt:lpstr>
      <vt:lpstr>app.bookcreator.com </vt:lpstr>
      <vt:lpstr> wix.com </vt:lpstr>
      <vt:lpstr>quietube.com mercury reader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Story corps – storycorps.org</dc:title>
  <dc:creator>Windows-felhasználó</dc:creator>
  <cp:lastModifiedBy>Pápai</cp:lastModifiedBy>
  <cp:revision>20</cp:revision>
  <dcterms:created xsi:type="dcterms:W3CDTF">2019-02-09T16:15:58Z</dcterms:created>
  <dcterms:modified xsi:type="dcterms:W3CDTF">2019-02-17T17:57:47Z</dcterms:modified>
</cp:coreProperties>
</file>