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0C7"/>
    <a:srgbClr val="CB9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7" d="100"/>
          <a:sy n="77" d="100"/>
        </p:scale>
        <p:origin x="-84" y="-8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3E60919F-A2E2-4308-A940-40A2758A9DA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xmlns="" id="{B5C58ACC-FB27-427B-A005-3C0515500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xmlns="" id="{4279C0B1-73DA-49E0-924A-AE846AAC90B6}"/>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B0AE0ECE-0493-4C5D-B393-E34D10C2513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8B112376-CD5A-4654-A2B3-19BEC93DC308}"/>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307766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99C6D485-2850-4265-A3E3-A4E3234F715E}"/>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xmlns="" id="{7D0F9D33-6CEC-40C5-9529-12C128BCAC9C}"/>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1310E7BF-02C1-4A03-9DD5-C79B0544459A}"/>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DA7B90EC-744B-4CF9-849F-4AD4FDEE0EA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6DEBBEBF-516F-4AAE-A00C-7C77CD94B17C}"/>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358190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xmlns="" id="{3A44ADC3-F201-4AF9-BDDE-941C13966270}"/>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xmlns="" id="{88F2EC85-AB39-4AFD-A3D9-25E2BF87FEC6}"/>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C985E62E-1FC6-4D07-87FB-BA377385EF18}"/>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7B3D4AEF-B574-44B8-98D6-4AE1CA57D3D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A86DEBC7-9890-4ADB-A69E-41A4548C6744}"/>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10245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293DEF0-714D-4A1A-BF5C-7733BC653104}"/>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AFC5F50A-C631-4953-8966-CCE0739FC60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29758C04-4783-433B-AC0E-208EECEB7056}"/>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502157E7-82F9-4419-818A-924AB8D9DD6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F7C034F4-7B06-4A50-9A89-B3BFD0A88435}"/>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248581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ACBAF83C-4AA4-447C-A0B3-CCDF50488CB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xmlns="" id="{FEDE5026-4153-4652-B33B-0E7271B3A7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xmlns="" id="{E32FDF25-AD36-49E7-907D-C950F2F7EF75}"/>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0AD13ED1-C37D-46EB-94B9-BCFAFD5625E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xmlns="" id="{2747330B-A054-42CF-900D-4978BAB176EE}"/>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206944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BB498BEC-784A-4272-83A7-A149B92273E7}"/>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xmlns="" id="{69A60F21-4A7A-411A-90B2-D848E169D97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xmlns="" id="{97E1E077-8CD4-4D48-82E8-46F3AE78285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xmlns="" id="{1DC2C817-D719-4C74-B655-0D959027FBC9}"/>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6" name="Élőláb helye 5">
            <a:extLst>
              <a:ext uri="{FF2B5EF4-FFF2-40B4-BE49-F238E27FC236}">
                <a16:creationId xmlns:a16="http://schemas.microsoft.com/office/drawing/2014/main" xmlns="" id="{E1871F33-7822-440A-934C-C54D93ABCA3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F771F12E-2254-4C19-9566-207DDFBC3E81}"/>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32588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02630EC7-5798-4FC3-9CEA-C45BDD009FC7}"/>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xmlns="" id="{E979F18C-09DF-4A58-A7B1-90281C84A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xmlns="" id="{1FB9116B-5E8D-4ADC-82BF-5E3507A7687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xmlns="" id="{ACBA7A10-421A-46C7-A07F-6917F8762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xmlns="" id="{233CFB43-6E5E-4A06-A369-29AD5E336C1D}"/>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xmlns="" id="{F0D5A8BF-7E3D-45F2-81ED-7BF54C98BE4E}"/>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8" name="Élőláb helye 7">
            <a:extLst>
              <a:ext uri="{FF2B5EF4-FFF2-40B4-BE49-F238E27FC236}">
                <a16:creationId xmlns:a16="http://schemas.microsoft.com/office/drawing/2014/main" xmlns="" id="{964EDD01-8CD0-46D9-813E-DE43685A6F45}"/>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xmlns="" id="{3C13CB19-442C-4552-9C8F-FEA932AA2CBB}"/>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268802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89391C7C-B0F8-43F2-BFFB-B4B265F09283}"/>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xmlns="" id="{A27C9E74-F259-4CC0-A627-32DF7BB6892E}"/>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4" name="Élőláb helye 3">
            <a:extLst>
              <a:ext uri="{FF2B5EF4-FFF2-40B4-BE49-F238E27FC236}">
                <a16:creationId xmlns:a16="http://schemas.microsoft.com/office/drawing/2014/main" xmlns="" id="{72A2A489-C69D-4AF4-84B4-4AD9357B532B}"/>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xmlns="" id="{53EB210F-0399-4492-B71A-2119A86B378E}"/>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407702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xmlns="" id="{DA1FAB03-198E-44F6-855E-F310A3721F2F}"/>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3" name="Élőláb helye 2">
            <a:extLst>
              <a:ext uri="{FF2B5EF4-FFF2-40B4-BE49-F238E27FC236}">
                <a16:creationId xmlns:a16="http://schemas.microsoft.com/office/drawing/2014/main" xmlns="" id="{CB30F7CA-727E-471E-970E-78C39CF71740}"/>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xmlns="" id="{56C3FFAD-A984-43A0-A8AF-795E747B453A}"/>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27223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2D77260C-0A83-4A78-83C4-8213B7DC3CE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xmlns="" id="{EBB3D54F-3A0F-415F-B112-2699BF1D2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xmlns="" id="{9254D2ED-2BC0-4CB3-A13B-AE627B0B3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8B41064D-1E6E-4E8F-AD05-746C92E52E4A}"/>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6" name="Élőláb helye 5">
            <a:extLst>
              <a:ext uri="{FF2B5EF4-FFF2-40B4-BE49-F238E27FC236}">
                <a16:creationId xmlns:a16="http://schemas.microsoft.com/office/drawing/2014/main" xmlns="" id="{A48795DA-8006-4DB1-A1AB-A7884569997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F74BF02E-4FA2-4D8B-AC33-BE7B3D957BD1}"/>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196882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6F063BF9-47F3-4F2D-B9E0-62A6B6D395F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xmlns="" id="{76E469B4-B7B1-45F3-93C5-A47C70CFB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xmlns="" id="{675B638B-3AEA-4080-B65E-F06F93AD4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xmlns="" id="{3DA8F0A8-9FB8-4099-883C-C7E7A588CE7B}"/>
              </a:ext>
            </a:extLst>
          </p:cNvPr>
          <p:cNvSpPr>
            <a:spLocks noGrp="1"/>
          </p:cNvSpPr>
          <p:nvPr>
            <p:ph type="dt" sz="half" idx="10"/>
          </p:nvPr>
        </p:nvSpPr>
        <p:spPr/>
        <p:txBody>
          <a:bodyPr/>
          <a:lstStyle/>
          <a:p>
            <a:fld id="{105335AF-EA77-465C-ADFB-8E639088B6C7}" type="datetimeFigureOut">
              <a:rPr lang="hu-HU" smtClean="0"/>
              <a:t>2019.09.24.</a:t>
            </a:fld>
            <a:endParaRPr lang="hu-HU"/>
          </a:p>
        </p:txBody>
      </p:sp>
      <p:sp>
        <p:nvSpPr>
          <p:cNvPr id="6" name="Élőláb helye 5">
            <a:extLst>
              <a:ext uri="{FF2B5EF4-FFF2-40B4-BE49-F238E27FC236}">
                <a16:creationId xmlns:a16="http://schemas.microsoft.com/office/drawing/2014/main" xmlns="" id="{7AE8EEDC-CD60-4FDE-9858-1A7DB767DFE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xmlns="" id="{DDF05697-6974-4DF1-B87D-E3372D5DD638}"/>
              </a:ext>
            </a:extLst>
          </p:cNvPr>
          <p:cNvSpPr>
            <a:spLocks noGrp="1"/>
          </p:cNvSpPr>
          <p:nvPr>
            <p:ph type="sldNum" sz="quarter" idx="12"/>
          </p:nvPr>
        </p:nvSpPr>
        <p:spPr/>
        <p:txBody>
          <a:bodyPr/>
          <a:lstStyle/>
          <a:p>
            <a:fld id="{BA17D8F5-D43E-4C91-8EB7-2615C824A638}" type="slidenum">
              <a:rPr lang="hu-HU" smtClean="0"/>
              <a:t>‹#›</a:t>
            </a:fld>
            <a:endParaRPr lang="hu-HU"/>
          </a:p>
        </p:txBody>
      </p:sp>
    </p:spTree>
    <p:extLst>
      <p:ext uri="{BB962C8B-B14F-4D97-AF65-F5344CB8AC3E}">
        <p14:creationId xmlns:p14="http://schemas.microsoft.com/office/powerpoint/2010/main" val="213405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xmlns="" id="{DF751178-8CD1-4C52-BFB3-A5B72AD05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xmlns="" id="{0A93794D-375C-4D7A-987F-1661637D2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xmlns="" id="{5358F85D-D1B4-478F-9958-480E479736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5335AF-EA77-465C-ADFB-8E639088B6C7}" type="datetimeFigureOut">
              <a:rPr lang="hu-HU" smtClean="0"/>
              <a:t>2019.09.24.</a:t>
            </a:fld>
            <a:endParaRPr lang="hu-HU"/>
          </a:p>
        </p:txBody>
      </p:sp>
      <p:sp>
        <p:nvSpPr>
          <p:cNvPr id="5" name="Élőláb helye 4">
            <a:extLst>
              <a:ext uri="{FF2B5EF4-FFF2-40B4-BE49-F238E27FC236}">
                <a16:creationId xmlns:a16="http://schemas.microsoft.com/office/drawing/2014/main" xmlns="" id="{B9A13C55-9003-4F42-8CC6-8BCA0E2BF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xmlns="" id="{55FE8D96-AE13-4009-A5E0-E7DCA114D2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7D8F5-D43E-4C91-8EB7-2615C824A638}" type="slidenum">
              <a:rPr lang="hu-HU" smtClean="0"/>
              <a:t>‹#›</a:t>
            </a:fld>
            <a:endParaRPr lang="hu-HU"/>
          </a:p>
        </p:txBody>
      </p:sp>
    </p:spTree>
    <p:extLst>
      <p:ext uri="{BB962C8B-B14F-4D97-AF65-F5344CB8AC3E}">
        <p14:creationId xmlns:p14="http://schemas.microsoft.com/office/powerpoint/2010/main" val="671069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rgbClr val="C00000"/>
            </a:gs>
            <a:gs pos="5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489F6F3E-B3E0-48EE-8120-AA602FBE4349}"/>
              </a:ext>
            </a:extLst>
          </p:cNvPr>
          <p:cNvSpPr>
            <a:spLocks noGrp="1"/>
          </p:cNvSpPr>
          <p:nvPr>
            <p:ph type="ctrTitle"/>
          </p:nvPr>
        </p:nvSpPr>
        <p:spPr/>
        <p:txBody>
          <a:bodyPr/>
          <a:lstStyle/>
          <a:p>
            <a:r>
              <a:rPr lang="hu-HU" b="1" dirty="0"/>
              <a:t>USA 2019</a:t>
            </a:r>
          </a:p>
        </p:txBody>
      </p:sp>
      <p:sp>
        <p:nvSpPr>
          <p:cNvPr id="3" name="Alcím 2">
            <a:extLst>
              <a:ext uri="{FF2B5EF4-FFF2-40B4-BE49-F238E27FC236}">
                <a16:creationId xmlns:a16="http://schemas.microsoft.com/office/drawing/2014/main" xmlns="" id="{03895BA1-BEB4-4780-A1E5-13F64FB7B8FA}"/>
              </a:ext>
            </a:extLst>
          </p:cNvPr>
          <p:cNvSpPr>
            <a:spLocks noGrp="1"/>
          </p:cNvSpPr>
          <p:nvPr>
            <p:ph type="subTitle" idx="1"/>
          </p:nvPr>
        </p:nvSpPr>
        <p:spPr/>
        <p:txBody>
          <a:bodyPr/>
          <a:lstStyle/>
          <a:p>
            <a:r>
              <a:rPr lang="hu-HU" dirty="0"/>
              <a:t>Horváth </a:t>
            </a:r>
            <a:r>
              <a:rPr lang="hu-HU" dirty="0" err="1" smtClean="0"/>
              <a:t>Kiara</a:t>
            </a:r>
            <a:endParaRPr lang="hu-HU" dirty="0" smtClean="0"/>
          </a:p>
          <a:p>
            <a:r>
              <a:rPr lang="hu-HU" dirty="0" smtClean="0"/>
              <a:t>8.A</a:t>
            </a:r>
          </a:p>
          <a:p>
            <a:r>
              <a:rPr lang="hu-HU" dirty="0" smtClean="0"/>
              <a:t>2019. </a:t>
            </a:r>
            <a:r>
              <a:rPr lang="hu-HU" dirty="0" err="1" smtClean="0"/>
              <a:t>September</a:t>
            </a:r>
            <a:endParaRPr lang="hu-HU" dirty="0"/>
          </a:p>
        </p:txBody>
      </p:sp>
    </p:spTree>
    <p:extLst>
      <p:ext uri="{BB962C8B-B14F-4D97-AF65-F5344CB8AC3E}">
        <p14:creationId xmlns:p14="http://schemas.microsoft.com/office/powerpoint/2010/main" val="11265578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r>
              <a:rPr lang="en-GB" u="sng" dirty="0"/>
              <a:t>My trip to the U.S.A</a:t>
            </a:r>
            <a:endParaRPr lang="hu-HU" u="sng" dirty="0"/>
          </a:p>
          <a:p>
            <a:r>
              <a:rPr lang="en-GB" dirty="0"/>
              <a:t>This summer, my vacation was an amazing adventure. This country has magnificent scenery, and places that are must-visits. For example the Grand Canyon and </a:t>
            </a:r>
            <a:r>
              <a:rPr lang="en-GB" dirty="0" err="1"/>
              <a:t>Antilope</a:t>
            </a:r>
            <a:r>
              <a:rPr lang="en-GB" dirty="0"/>
              <a:t> Canyon, which are two unique places formed by the power of nature. Standing there and looking at the view is true magic, something unforgettable. My personal favourites were the Slide Rock and Zion National Park. These are more adventurous activities, and they both include ice-cold water. But if you are brave enough to try them, I am sure you will love them too.</a:t>
            </a:r>
            <a:endParaRPr lang="hu-HU" dirty="0"/>
          </a:p>
          <a:p>
            <a:endParaRPr lang="hu-HU" dirty="0"/>
          </a:p>
        </p:txBody>
      </p:sp>
    </p:spTree>
    <p:extLst>
      <p:ext uri="{BB962C8B-B14F-4D97-AF65-F5344CB8AC3E}">
        <p14:creationId xmlns:p14="http://schemas.microsoft.com/office/powerpoint/2010/main" val="3474177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Kép 4" descr="A képen szöveg látható&#10;&#10;Automatikusan generált leírás">
            <a:extLst>
              <a:ext uri="{FF2B5EF4-FFF2-40B4-BE49-F238E27FC236}">
                <a16:creationId xmlns:a16="http://schemas.microsoft.com/office/drawing/2014/main" xmlns="" id="{1914B371-83FA-4762-855B-CA9A454DB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560" y="843597"/>
            <a:ext cx="8331200" cy="5857875"/>
          </a:xfrm>
          <a:prstGeom prst="rect">
            <a:avLst/>
          </a:prstGeom>
        </p:spPr>
      </p:pic>
      <p:sp>
        <p:nvSpPr>
          <p:cNvPr id="2" name="Cím 1">
            <a:extLst>
              <a:ext uri="{FF2B5EF4-FFF2-40B4-BE49-F238E27FC236}">
                <a16:creationId xmlns:a16="http://schemas.microsoft.com/office/drawing/2014/main" xmlns="" id="{BCCB5FA8-C98E-408C-AC72-417A481D1FE2}"/>
              </a:ext>
            </a:extLst>
          </p:cNvPr>
          <p:cNvSpPr>
            <a:spLocks noGrp="1"/>
          </p:cNvSpPr>
          <p:nvPr>
            <p:ph type="title"/>
          </p:nvPr>
        </p:nvSpPr>
        <p:spPr/>
        <p:txBody>
          <a:bodyPr/>
          <a:lstStyle/>
          <a:p>
            <a:r>
              <a:rPr lang="hu-HU" b="1" dirty="0"/>
              <a:t>1st and 2nd </a:t>
            </a:r>
            <a:r>
              <a:rPr lang="hu-HU" b="1" dirty="0" err="1"/>
              <a:t>day</a:t>
            </a:r>
            <a:endParaRPr lang="hu-HU" b="1" dirty="0"/>
          </a:p>
        </p:txBody>
      </p:sp>
      <p:sp>
        <p:nvSpPr>
          <p:cNvPr id="3" name="Tartalom helye 2">
            <a:extLst>
              <a:ext uri="{FF2B5EF4-FFF2-40B4-BE49-F238E27FC236}">
                <a16:creationId xmlns:a16="http://schemas.microsoft.com/office/drawing/2014/main" xmlns="" id="{ED4FD46B-D38A-4EEF-97B7-1D406C87442C}"/>
              </a:ext>
            </a:extLst>
          </p:cNvPr>
          <p:cNvSpPr>
            <a:spLocks noGrp="1"/>
          </p:cNvSpPr>
          <p:nvPr>
            <p:ph idx="1"/>
          </p:nvPr>
        </p:nvSpPr>
        <p:spPr/>
        <p:txBody>
          <a:bodyPr/>
          <a:lstStyle/>
          <a:p>
            <a:r>
              <a:rPr lang="hu-HU" dirty="0" err="1"/>
              <a:t>California</a:t>
            </a:r>
            <a:r>
              <a:rPr lang="hu-HU" dirty="0"/>
              <a:t> </a:t>
            </a:r>
            <a:r>
              <a:rPr lang="hu-HU" dirty="0" err="1"/>
              <a:t>Adventure</a:t>
            </a:r>
            <a:r>
              <a:rPr lang="hu-HU" dirty="0"/>
              <a:t> Park</a:t>
            </a:r>
          </a:p>
          <a:p>
            <a:r>
              <a:rPr lang="hu-HU" dirty="0"/>
              <a:t>Disneyland</a:t>
            </a:r>
          </a:p>
        </p:txBody>
      </p:sp>
    </p:spTree>
    <p:extLst>
      <p:ext uri="{BB962C8B-B14F-4D97-AF65-F5344CB8AC3E}">
        <p14:creationId xmlns:p14="http://schemas.microsoft.com/office/powerpoint/2010/main" val="2418231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D0C7"/>
        </a:solidFill>
        <a:effectLst/>
      </p:bgPr>
    </p:bg>
    <p:spTree>
      <p:nvGrpSpPr>
        <p:cNvPr id="1" name=""/>
        <p:cNvGrpSpPr/>
        <p:nvPr/>
      </p:nvGrpSpPr>
      <p:grpSpPr>
        <a:xfrm>
          <a:off x="0" y="0"/>
          <a:ext cx="0" cy="0"/>
          <a:chOff x="0" y="0"/>
          <a:chExt cx="0" cy="0"/>
        </a:xfrm>
      </p:grpSpPr>
      <p:pic>
        <p:nvPicPr>
          <p:cNvPr id="5" name="Kép 4" descr="A képen fénykép, fa, kültéri, hegy látható&#10;&#10;Automatikusan generált leírás">
            <a:extLst>
              <a:ext uri="{FF2B5EF4-FFF2-40B4-BE49-F238E27FC236}">
                <a16:creationId xmlns:a16="http://schemas.microsoft.com/office/drawing/2014/main" xmlns="" id="{F4C29986-7E2C-4F9C-9EA3-1E4DC25E8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272" y="527051"/>
            <a:ext cx="8484728" cy="5965824"/>
          </a:xfrm>
          <a:prstGeom prst="rect">
            <a:avLst/>
          </a:prstGeom>
        </p:spPr>
      </p:pic>
      <p:sp>
        <p:nvSpPr>
          <p:cNvPr id="2" name="Cím 1">
            <a:extLst>
              <a:ext uri="{FF2B5EF4-FFF2-40B4-BE49-F238E27FC236}">
                <a16:creationId xmlns:a16="http://schemas.microsoft.com/office/drawing/2014/main" xmlns="" id="{99E95F6D-89C0-40C0-832B-509CC8763D66}"/>
              </a:ext>
            </a:extLst>
          </p:cNvPr>
          <p:cNvSpPr>
            <a:spLocks noGrp="1"/>
          </p:cNvSpPr>
          <p:nvPr>
            <p:ph type="title"/>
          </p:nvPr>
        </p:nvSpPr>
        <p:spPr/>
        <p:txBody>
          <a:bodyPr/>
          <a:lstStyle/>
          <a:p>
            <a:r>
              <a:rPr lang="hu-HU" b="1" dirty="0"/>
              <a:t>3rd and 4th </a:t>
            </a:r>
            <a:r>
              <a:rPr lang="hu-HU" b="1" dirty="0" err="1"/>
              <a:t>day</a:t>
            </a:r>
            <a:endParaRPr lang="hu-HU" b="1" dirty="0"/>
          </a:p>
        </p:txBody>
      </p:sp>
      <p:sp>
        <p:nvSpPr>
          <p:cNvPr id="3" name="Tartalom helye 2">
            <a:extLst>
              <a:ext uri="{FF2B5EF4-FFF2-40B4-BE49-F238E27FC236}">
                <a16:creationId xmlns:a16="http://schemas.microsoft.com/office/drawing/2014/main" xmlns="" id="{960FC331-4743-4597-8509-CCA0763A6E33}"/>
              </a:ext>
            </a:extLst>
          </p:cNvPr>
          <p:cNvSpPr>
            <a:spLocks noGrp="1"/>
          </p:cNvSpPr>
          <p:nvPr>
            <p:ph idx="1"/>
          </p:nvPr>
        </p:nvSpPr>
        <p:spPr/>
        <p:txBody>
          <a:bodyPr/>
          <a:lstStyle/>
          <a:p>
            <a:r>
              <a:rPr lang="hu-HU" dirty="0"/>
              <a:t>Hollywood </a:t>
            </a:r>
          </a:p>
          <a:p>
            <a:r>
              <a:rPr lang="hu-HU" dirty="0"/>
              <a:t>Griffith </a:t>
            </a:r>
            <a:r>
              <a:rPr lang="hu-HU" dirty="0" err="1"/>
              <a:t>Observatory</a:t>
            </a:r>
            <a:endParaRPr lang="hu-HU" dirty="0"/>
          </a:p>
          <a:p>
            <a:r>
              <a:rPr lang="hu-HU" dirty="0" err="1"/>
              <a:t>Venice</a:t>
            </a:r>
            <a:r>
              <a:rPr lang="hu-HU" dirty="0"/>
              <a:t> Beach</a:t>
            </a:r>
          </a:p>
          <a:p>
            <a:r>
              <a:rPr lang="hu-HU" dirty="0"/>
              <a:t>Santa Monica Beach</a:t>
            </a:r>
          </a:p>
          <a:p>
            <a:r>
              <a:rPr lang="hu-HU" dirty="0"/>
              <a:t>Santa Monica </a:t>
            </a:r>
            <a:r>
              <a:rPr lang="hu-HU" dirty="0" err="1"/>
              <a:t>Pier</a:t>
            </a:r>
            <a:endParaRPr lang="hu-HU" dirty="0"/>
          </a:p>
          <a:p>
            <a:pPr marL="0" indent="0">
              <a:buNone/>
            </a:pPr>
            <a:endParaRPr lang="hu-HU" dirty="0"/>
          </a:p>
        </p:txBody>
      </p:sp>
    </p:spTree>
    <p:extLst>
      <p:ext uri="{BB962C8B-B14F-4D97-AF65-F5344CB8AC3E}">
        <p14:creationId xmlns:p14="http://schemas.microsoft.com/office/powerpoint/2010/main" val="39462118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Kép 4" descr="A képen fénykép, szöveg, megjelenítés, fa látható&#10;&#10;Automatikusan generált leírás">
            <a:extLst>
              <a:ext uri="{FF2B5EF4-FFF2-40B4-BE49-F238E27FC236}">
                <a16:creationId xmlns:a16="http://schemas.microsoft.com/office/drawing/2014/main" xmlns="" id="{BB0A94F6-9511-4598-ABC7-BB211E3EA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680" y="1027906"/>
            <a:ext cx="7863840" cy="5692775"/>
          </a:xfrm>
          <a:prstGeom prst="rect">
            <a:avLst/>
          </a:prstGeom>
        </p:spPr>
      </p:pic>
      <p:sp>
        <p:nvSpPr>
          <p:cNvPr id="2" name="Cím 1">
            <a:extLst>
              <a:ext uri="{FF2B5EF4-FFF2-40B4-BE49-F238E27FC236}">
                <a16:creationId xmlns:a16="http://schemas.microsoft.com/office/drawing/2014/main" xmlns="" id="{97060756-42C4-4C8E-A0F6-B04048A5B245}"/>
              </a:ext>
            </a:extLst>
          </p:cNvPr>
          <p:cNvSpPr>
            <a:spLocks noGrp="1"/>
          </p:cNvSpPr>
          <p:nvPr>
            <p:ph type="title"/>
          </p:nvPr>
        </p:nvSpPr>
        <p:spPr/>
        <p:txBody>
          <a:bodyPr/>
          <a:lstStyle/>
          <a:p>
            <a:r>
              <a:rPr lang="hu-HU" b="1" dirty="0"/>
              <a:t>5th and 6th </a:t>
            </a:r>
            <a:r>
              <a:rPr lang="hu-HU" b="1" dirty="0" err="1"/>
              <a:t>day</a:t>
            </a:r>
            <a:endParaRPr lang="hu-HU" b="1" dirty="0"/>
          </a:p>
        </p:txBody>
      </p:sp>
      <p:sp>
        <p:nvSpPr>
          <p:cNvPr id="3" name="Tartalom helye 2">
            <a:extLst>
              <a:ext uri="{FF2B5EF4-FFF2-40B4-BE49-F238E27FC236}">
                <a16:creationId xmlns:a16="http://schemas.microsoft.com/office/drawing/2014/main" xmlns="" id="{4ACBDB57-4DA5-4CB2-B4EB-F150763B6133}"/>
              </a:ext>
            </a:extLst>
          </p:cNvPr>
          <p:cNvSpPr>
            <a:spLocks noGrp="1"/>
          </p:cNvSpPr>
          <p:nvPr>
            <p:ph idx="1"/>
          </p:nvPr>
        </p:nvSpPr>
        <p:spPr/>
        <p:txBody>
          <a:bodyPr/>
          <a:lstStyle/>
          <a:p>
            <a:r>
              <a:rPr lang="hu-HU" dirty="0" err="1"/>
              <a:t>Universal</a:t>
            </a:r>
            <a:r>
              <a:rPr lang="hu-HU" dirty="0"/>
              <a:t> </a:t>
            </a:r>
            <a:r>
              <a:rPr lang="hu-HU" dirty="0" err="1"/>
              <a:t>Studios</a:t>
            </a:r>
            <a:endParaRPr lang="hu-HU" dirty="0"/>
          </a:p>
          <a:p>
            <a:r>
              <a:rPr lang="hu-HU" dirty="0" err="1"/>
              <a:t>Six</a:t>
            </a:r>
            <a:r>
              <a:rPr lang="hu-HU" dirty="0"/>
              <a:t> </a:t>
            </a:r>
            <a:r>
              <a:rPr lang="hu-HU" dirty="0" err="1"/>
              <a:t>Flags</a:t>
            </a:r>
            <a:r>
              <a:rPr lang="hu-HU" dirty="0"/>
              <a:t> </a:t>
            </a:r>
            <a:r>
              <a:rPr lang="hu-HU" dirty="0" err="1"/>
              <a:t>Magic</a:t>
            </a:r>
            <a:r>
              <a:rPr lang="hu-HU" dirty="0"/>
              <a:t> Mountain</a:t>
            </a:r>
          </a:p>
        </p:txBody>
      </p:sp>
    </p:spTree>
    <p:extLst>
      <p:ext uri="{BB962C8B-B14F-4D97-AF65-F5344CB8AC3E}">
        <p14:creationId xmlns:p14="http://schemas.microsoft.com/office/powerpoint/2010/main" val="1927657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xmlns="" id="{8D42D8F5-C52E-458D-91B2-8B80206DE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559" y="526732"/>
            <a:ext cx="8787723" cy="6178868"/>
          </a:xfrm>
          <a:prstGeom prst="rect">
            <a:avLst/>
          </a:prstGeom>
        </p:spPr>
      </p:pic>
      <p:sp>
        <p:nvSpPr>
          <p:cNvPr id="2" name="Cím 1">
            <a:extLst>
              <a:ext uri="{FF2B5EF4-FFF2-40B4-BE49-F238E27FC236}">
                <a16:creationId xmlns:a16="http://schemas.microsoft.com/office/drawing/2014/main" xmlns="" id="{EE797683-5E3E-46C2-BD92-5DF0AC55F6E9}"/>
              </a:ext>
            </a:extLst>
          </p:cNvPr>
          <p:cNvSpPr>
            <a:spLocks noGrp="1"/>
          </p:cNvSpPr>
          <p:nvPr>
            <p:ph type="title"/>
          </p:nvPr>
        </p:nvSpPr>
        <p:spPr/>
        <p:txBody>
          <a:bodyPr/>
          <a:lstStyle/>
          <a:p>
            <a:r>
              <a:rPr lang="hu-HU" b="1" dirty="0"/>
              <a:t>8th and 9th </a:t>
            </a:r>
            <a:r>
              <a:rPr lang="hu-HU" b="1" dirty="0" err="1"/>
              <a:t>day</a:t>
            </a:r>
            <a:endParaRPr lang="hu-HU" b="1" dirty="0"/>
          </a:p>
        </p:txBody>
      </p:sp>
      <p:sp>
        <p:nvSpPr>
          <p:cNvPr id="3" name="Tartalom helye 2">
            <a:extLst>
              <a:ext uri="{FF2B5EF4-FFF2-40B4-BE49-F238E27FC236}">
                <a16:creationId xmlns:a16="http://schemas.microsoft.com/office/drawing/2014/main" xmlns="" id="{982882A4-AA32-4252-B5A6-4E3CFC41FD20}"/>
              </a:ext>
            </a:extLst>
          </p:cNvPr>
          <p:cNvSpPr>
            <a:spLocks noGrp="1"/>
          </p:cNvSpPr>
          <p:nvPr>
            <p:ph idx="1"/>
          </p:nvPr>
        </p:nvSpPr>
        <p:spPr/>
        <p:txBody>
          <a:bodyPr/>
          <a:lstStyle/>
          <a:p>
            <a:r>
              <a:rPr lang="hu-HU" dirty="0"/>
              <a:t>Hoover </a:t>
            </a:r>
            <a:r>
              <a:rPr lang="hu-HU" dirty="0" err="1"/>
              <a:t>Dam</a:t>
            </a:r>
            <a:endParaRPr lang="hu-HU" dirty="0"/>
          </a:p>
          <a:p>
            <a:r>
              <a:rPr lang="hu-HU" dirty="0" err="1"/>
              <a:t>Slide</a:t>
            </a:r>
            <a:r>
              <a:rPr lang="hu-HU" dirty="0"/>
              <a:t> Rock</a:t>
            </a:r>
          </a:p>
          <a:p>
            <a:r>
              <a:rPr lang="hu-HU" dirty="0"/>
              <a:t>Grand Canyon</a:t>
            </a:r>
          </a:p>
          <a:p>
            <a:r>
              <a:rPr lang="hu-HU" dirty="0" err="1"/>
              <a:t>Antelope</a:t>
            </a:r>
            <a:r>
              <a:rPr lang="hu-HU" dirty="0"/>
              <a:t> Canyon</a:t>
            </a:r>
          </a:p>
        </p:txBody>
      </p:sp>
    </p:spTree>
    <p:extLst>
      <p:ext uri="{BB962C8B-B14F-4D97-AF65-F5344CB8AC3E}">
        <p14:creationId xmlns:p14="http://schemas.microsoft.com/office/powerpoint/2010/main" val="1886174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9BBB"/>
        </a:solidFill>
        <a:effectLst/>
      </p:bgPr>
    </p:bg>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xmlns="" id="{AA99E583-CBC4-4E5A-8578-AE25520D7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987" y="566419"/>
            <a:ext cx="8785013" cy="6176962"/>
          </a:xfrm>
          <a:prstGeom prst="rect">
            <a:avLst/>
          </a:prstGeom>
        </p:spPr>
      </p:pic>
      <p:sp>
        <p:nvSpPr>
          <p:cNvPr id="2" name="Cím 1">
            <a:extLst>
              <a:ext uri="{FF2B5EF4-FFF2-40B4-BE49-F238E27FC236}">
                <a16:creationId xmlns:a16="http://schemas.microsoft.com/office/drawing/2014/main" xmlns="" id="{1E86D6E6-A10B-4B93-BCC1-6188053487E6}"/>
              </a:ext>
            </a:extLst>
          </p:cNvPr>
          <p:cNvSpPr>
            <a:spLocks noGrp="1"/>
          </p:cNvSpPr>
          <p:nvPr>
            <p:ph type="title"/>
          </p:nvPr>
        </p:nvSpPr>
        <p:spPr/>
        <p:txBody>
          <a:bodyPr/>
          <a:lstStyle/>
          <a:p>
            <a:r>
              <a:rPr lang="hu-HU" b="1" dirty="0"/>
              <a:t>10th and 11th </a:t>
            </a:r>
            <a:r>
              <a:rPr lang="hu-HU" b="1" dirty="0" err="1"/>
              <a:t>day</a:t>
            </a:r>
            <a:endParaRPr lang="hu-HU" b="1" dirty="0"/>
          </a:p>
        </p:txBody>
      </p:sp>
      <p:sp>
        <p:nvSpPr>
          <p:cNvPr id="3" name="Tartalom helye 2">
            <a:extLst>
              <a:ext uri="{FF2B5EF4-FFF2-40B4-BE49-F238E27FC236}">
                <a16:creationId xmlns:a16="http://schemas.microsoft.com/office/drawing/2014/main" xmlns="" id="{8A8CD8F6-E5D9-4FC9-AAE8-4F7F86331D6D}"/>
              </a:ext>
            </a:extLst>
          </p:cNvPr>
          <p:cNvSpPr>
            <a:spLocks noGrp="1"/>
          </p:cNvSpPr>
          <p:nvPr>
            <p:ph idx="1"/>
          </p:nvPr>
        </p:nvSpPr>
        <p:spPr/>
        <p:txBody>
          <a:bodyPr/>
          <a:lstStyle/>
          <a:p>
            <a:r>
              <a:rPr lang="hu-HU" dirty="0"/>
              <a:t>Lake Powell</a:t>
            </a:r>
          </a:p>
          <a:p>
            <a:r>
              <a:rPr lang="hu-HU" dirty="0" err="1"/>
              <a:t>Horseshoe</a:t>
            </a:r>
            <a:r>
              <a:rPr lang="hu-HU" dirty="0"/>
              <a:t> </a:t>
            </a:r>
            <a:r>
              <a:rPr lang="hu-HU" dirty="0" err="1"/>
              <a:t>Bend</a:t>
            </a:r>
            <a:endParaRPr lang="hu-HU" dirty="0"/>
          </a:p>
          <a:p>
            <a:r>
              <a:rPr lang="hu-HU" dirty="0" err="1"/>
              <a:t>Zion</a:t>
            </a:r>
            <a:r>
              <a:rPr lang="hu-HU" dirty="0"/>
              <a:t> National Park</a:t>
            </a:r>
          </a:p>
        </p:txBody>
      </p:sp>
    </p:spTree>
    <p:extLst>
      <p:ext uri="{BB962C8B-B14F-4D97-AF65-F5344CB8AC3E}">
        <p14:creationId xmlns:p14="http://schemas.microsoft.com/office/powerpoint/2010/main" val="31028740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xmlns="" id="{F10E5FF7-FB09-4C7A-9230-BD5CCB99F4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3745" y="365125"/>
            <a:ext cx="9988255" cy="6555431"/>
          </a:xfrm>
        </p:spPr>
      </p:pic>
      <p:sp>
        <p:nvSpPr>
          <p:cNvPr id="2" name="Cím 1">
            <a:extLst>
              <a:ext uri="{FF2B5EF4-FFF2-40B4-BE49-F238E27FC236}">
                <a16:creationId xmlns:a16="http://schemas.microsoft.com/office/drawing/2014/main" xmlns="" id="{7667BCC4-3DC9-40D9-81DA-3406F69BE2E9}"/>
              </a:ext>
            </a:extLst>
          </p:cNvPr>
          <p:cNvSpPr>
            <a:spLocks noGrp="1"/>
          </p:cNvSpPr>
          <p:nvPr>
            <p:ph type="title"/>
          </p:nvPr>
        </p:nvSpPr>
        <p:spPr/>
        <p:txBody>
          <a:bodyPr/>
          <a:lstStyle/>
          <a:p>
            <a:r>
              <a:rPr lang="hu-HU" b="1" dirty="0"/>
              <a:t>Las Vegas</a:t>
            </a:r>
          </a:p>
        </p:txBody>
      </p:sp>
    </p:spTree>
    <p:extLst>
      <p:ext uri="{BB962C8B-B14F-4D97-AF65-F5344CB8AC3E}">
        <p14:creationId xmlns:p14="http://schemas.microsoft.com/office/powerpoint/2010/main" val="1349454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100000">
              <a:srgbClr val="C00000"/>
            </a:gs>
            <a:gs pos="5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7F7AC102-EE10-446B-B1F8-704C2464D465}"/>
              </a:ext>
            </a:extLst>
          </p:cNvPr>
          <p:cNvSpPr>
            <a:spLocks noGrp="1"/>
          </p:cNvSpPr>
          <p:nvPr>
            <p:ph type="title"/>
          </p:nvPr>
        </p:nvSpPr>
        <p:spPr/>
        <p:txBody>
          <a:bodyPr/>
          <a:lstStyle/>
          <a:p>
            <a:r>
              <a:rPr lang="hu-HU" b="1" dirty="0" err="1"/>
              <a:t>Thank</a:t>
            </a:r>
            <a:r>
              <a:rPr lang="hu-HU" b="1" dirty="0"/>
              <a:t> </a:t>
            </a:r>
            <a:r>
              <a:rPr lang="hu-HU" b="1" dirty="0" err="1"/>
              <a:t>you</a:t>
            </a:r>
            <a:r>
              <a:rPr lang="hu-HU" b="1" dirty="0"/>
              <a:t> </a:t>
            </a:r>
            <a:r>
              <a:rPr lang="hu-HU" b="1" dirty="0" err="1"/>
              <a:t>for</a:t>
            </a:r>
            <a:r>
              <a:rPr lang="hu-HU" b="1" dirty="0"/>
              <a:t/>
            </a:r>
            <a:br>
              <a:rPr lang="hu-HU" b="1" dirty="0"/>
            </a:br>
            <a:r>
              <a:rPr lang="hu-HU" b="1" dirty="0" err="1"/>
              <a:t>your</a:t>
            </a:r>
            <a:r>
              <a:rPr lang="hu-HU" b="1" dirty="0"/>
              <a:t> </a:t>
            </a:r>
            <a:r>
              <a:rPr lang="hu-HU" b="1" dirty="0" err="1"/>
              <a:t>attention</a:t>
            </a:r>
            <a:r>
              <a:rPr lang="hu-HU" b="1" dirty="0"/>
              <a:t>!</a:t>
            </a:r>
          </a:p>
        </p:txBody>
      </p:sp>
      <p:sp>
        <p:nvSpPr>
          <p:cNvPr id="3" name="Szöveg helye 2">
            <a:extLst>
              <a:ext uri="{FF2B5EF4-FFF2-40B4-BE49-F238E27FC236}">
                <a16:creationId xmlns:a16="http://schemas.microsoft.com/office/drawing/2014/main" xmlns="" id="{9607C90C-C718-4DC4-AEB7-16893D085862}"/>
              </a:ext>
            </a:extLst>
          </p:cNvPr>
          <p:cNvSpPr>
            <a:spLocks noGrp="1"/>
          </p:cNvSpPr>
          <p:nvPr>
            <p:ph type="body" idx="1"/>
          </p:nvPr>
        </p:nvSpPr>
        <p:spPr/>
        <p:txBody>
          <a:bodyPr/>
          <a:lstStyle/>
          <a:p>
            <a:endParaRPr lang="hu-HU"/>
          </a:p>
        </p:txBody>
      </p:sp>
      <p:pic>
        <p:nvPicPr>
          <p:cNvPr id="5" name="Kép 4" descr="A képen sima, padló, személy, beltéri látható&#10;&#10;Automatikusan generált leírás">
            <a:extLst>
              <a:ext uri="{FF2B5EF4-FFF2-40B4-BE49-F238E27FC236}">
                <a16:creationId xmlns:a16="http://schemas.microsoft.com/office/drawing/2014/main" xmlns="" id="{732BC0CB-AB1F-49ED-A967-F4B1C20EA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9650" y="548640"/>
            <a:ext cx="4320540" cy="5760720"/>
          </a:xfrm>
          <a:prstGeom prst="rect">
            <a:avLst/>
          </a:prstGeom>
        </p:spPr>
      </p:pic>
    </p:spTree>
    <p:extLst>
      <p:ext uri="{BB962C8B-B14F-4D97-AF65-F5344CB8AC3E}">
        <p14:creationId xmlns:p14="http://schemas.microsoft.com/office/powerpoint/2010/main" val="6982423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2401</TotalTime>
  <Words>175</Words>
  <Application>Microsoft Office PowerPoint</Application>
  <PresentationFormat>Custom</PresentationFormat>
  <Paragraphs>29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Office-téma</vt:lpstr>
      <vt:lpstr>USA 2019</vt:lpstr>
      <vt:lpstr>PowerPoint Presentation</vt:lpstr>
      <vt:lpstr>1st and 2nd day</vt:lpstr>
      <vt:lpstr>3rd and 4th day</vt:lpstr>
      <vt:lpstr>5th and 6th day</vt:lpstr>
      <vt:lpstr>8th and 9th day</vt:lpstr>
      <vt:lpstr>10th and 11th day</vt:lpstr>
      <vt:lpstr>Las Vegas</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2019</dc:title>
  <dc:creator>happykiara33@sulid.hu</dc:creator>
  <cp:lastModifiedBy>Pápai</cp:lastModifiedBy>
  <cp:revision>13</cp:revision>
  <dcterms:created xsi:type="dcterms:W3CDTF">2019-09-09T13:19:16Z</dcterms:created>
  <dcterms:modified xsi:type="dcterms:W3CDTF">2019-09-24T14:52:50Z</dcterms:modified>
</cp:coreProperties>
</file>